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5" r:id="rId5"/>
    <p:sldMasterId id="2147483712" r:id="rId6"/>
    <p:sldMasterId id="2147483721" r:id="rId7"/>
    <p:sldMasterId id="2147483731" r:id="rId8"/>
    <p:sldMasterId id="2147483736" r:id="rId9"/>
  </p:sldMasterIdLst>
  <p:notesMasterIdLst>
    <p:notesMasterId r:id="rId41"/>
  </p:notesMasterIdLst>
  <p:handoutMasterIdLst>
    <p:handoutMasterId r:id="rId42"/>
  </p:handoutMasterIdLst>
  <p:sldIdLst>
    <p:sldId id="288" r:id="rId10"/>
    <p:sldId id="260" r:id="rId11"/>
    <p:sldId id="301" r:id="rId12"/>
    <p:sldId id="261" r:id="rId13"/>
    <p:sldId id="346" r:id="rId14"/>
    <p:sldId id="264" r:id="rId15"/>
    <p:sldId id="303" r:id="rId16"/>
    <p:sldId id="292" r:id="rId17"/>
    <p:sldId id="345" r:id="rId18"/>
    <p:sldId id="305" r:id="rId19"/>
    <p:sldId id="306" r:id="rId20"/>
    <p:sldId id="313" r:id="rId21"/>
    <p:sldId id="315" r:id="rId22"/>
    <p:sldId id="307" r:id="rId23"/>
    <p:sldId id="314" r:id="rId24"/>
    <p:sldId id="311" r:id="rId25"/>
    <p:sldId id="310" r:id="rId26"/>
    <p:sldId id="308" r:id="rId27"/>
    <p:sldId id="312" r:id="rId28"/>
    <p:sldId id="309" r:id="rId29"/>
    <p:sldId id="272" r:id="rId30"/>
    <p:sldId id="271" r:id="rId31"/>
    <p:sldId id="317" r:id="rId32"/>
    <p:sldId id="318" r:id="rId33"/>
    <p:sldId id="322" r:id="rId34"/>
    <p:sldId id="324" r:id="rId35"/>
    <p:sldId id="277" r:id="rId36"/>
    <p:sldId id="344" r:id="rId37"/>
    <p:sldId id="347" r:id="rId38"/>
    <p:sldId id="321" r:id="rId39"/>
    <p:sldId id="329" r:id="rId40"/>
  </p:sldIdLst>
  <p:sldSz cx="12192000" cy="6858000"/>
  <p:notesSz cx="6858000" cy="9144000"/>
  <p:defaultTextStyle>
    <a:defPPr>
      <a:defRPr lang="es-E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521415D9-36F7-43E2-AB2F-B90AF26B5E84}">
      <p14:sectionLst xmlns:p14="http://schemas.microsoft.com/office/powerpoint/2010/main">
        <p14:section name="Secció sense títol" id="{BF5B150D-EDD4-4D6E-8F36-617D89E38F0B}">
          <p14:sldIdLst>
            <p14:sldId id="288"/>
            <p14:sldId id="260"/>
            <p14:sldId id="301"/>
            <p14:sldId id="261"/>
            <p14:sldId id="346"/>
            <p14:sldId id="264"/>
            <p14:sldId id="303"/>
            <p14:sldId id="292"/>
            <p14:sldId id="345"/>
            <p14:sldId id="305"/>
            <p14:sldId id="306"/>
            <p14:sldId id="313"/>
            <p14:sldId id="315"/>
            <p14:sldId id="307"/>
            <p14:sldId id="314"/>
            <p14:sldId id="311"/>
            <p14:sldId id="310"/>
            <p14:sldId id="308"/>
            <p14:sldId id="312"/>
            <p14:sldId id="309"/>
            <p14:sldId id="272"/>
            <p14:sldId id="271"/>
            <p14:sldId id="317"/>
            <p14:sldId id="318"/>
            <p14:sldId id="322"/>
            <p14:sldId id="324"/>
            <p14:sldId id="277"/>
            <p14:sldId id="344"/>
            <p14:sldId id="347"/>
            <p14:sldId id="321"/>
            <p14:sldId id="32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71D745-CFD8-B01B-477D-78CF6D47A0E3}" name="Luisa Pinto" initials="LP" userId="S::lpinto@pemb.cat::8b75f4c4-016d-4fcf-b322-04b59e147956" providerId="AD"/>
  <p188:author id="{B7688DDF-0A7D-A2FA-D67A-5F8791C190A5}" name="Maria Cortada" initials="MC" userId="S::mcortada@pemb.cat::9a494d00-02f4-4cec-b5cd-d6cb26bbe07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378"/>
    <a:srgbClr val="A7A8A7"/>
    <a:srgbClr val="5A36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1B810-0134-4A89-B28B-27161F29D79F}" v="18" dt="2025-01-21T12:09:27.838"/>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51895" autoAdjust="0"/>
  </p:normalViewPr>
  <p:slideViewPr>
    <p:cSldViewPr snapToGrid="0">
      <p:cViewPr varScale="1">
        <p:scale>
          <a:sx n="39" d="100"/>
          <a:sy n="39" d="100"/>
        </p:scale>
        <p:origin x="2280" y="53"/>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handoutMaster" Target="handoutMasters/handoutMaster1.xml"/><Relationship Id="rId47"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tableStyles" Target="tableStyles.xml"/><Relationship Id="rId20" Type="http://schemas.openxmlformats.org/officeDocument/2006/relationships/slide" Target="slides/slide11.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a Pinto" userId="8b75f4c4-016d-4fcf-b322-04b59e147956" providerId="ADAL" clId="{4021B810-0134-4A89-B28B-27161F29D79F}"/>
    <pc:docChg chg="undo custSel addSld delSld modSld sldOrd modSection">
      <pc:chgData name="Luisa Pinto" userId="8b75f4c4-016d-4fcf-b322-04b59e147956" providerId="ADAL" clId="{4021B810-0134-4A89-B28B-27161F29D79F}" dt="2025-01-21T12:11:22.944" v="89" actId="6549"/>
      <pc:docMkLst>
        <pc:docMk/>
      </pc:docMkLst>
      <pc:sldChg chg="add del">
        <pc:chgData name="Luisa Pinto" userId="8b75f4c4-016d-4fcf-b322-04b59e147956" providerId="ADAL" clId="{4021B810-0134-4A89-B28B-27161F29D79F}" dt="2025-01-15T13:32:49.741" v="23" actId="47"/>
        <pc:sldMkLst>
          <pc:docMk/>
          <pc:sldMk cId="3319571951" sldId="267"/>
        </pc:sldMkLst>
      </pc:sldChg>
      <pc:sldChg chg="modNotesTx">
        <pc:chgData name="Luisa Pinto" userId="8b75f4c4-016d-4fcf-b322-04b59e147956" providerId="ADAL" clId="{4021B810-0134-4A89-B28B-27161F29D79F}" dt="2025-01-21T12:11:22.944" v="89" actId="6549"/>
        <pc:sldMkLst>
          <pc:docMk/>
          <pc:sldMk cId="408727643" sldId="272"/>
        </pc:sldMkLst>
      </pc:sldChg>
      <pc:sldChg chg="modNotesTx">
        <pc:chgData name="Luisa Pinto" userId="8b75f4c4-016d-4fcf-b322-04b59e147956" providerId="ADAL" clId="{4021B810-0134-4A89-B28B-27161F29D79F}" dt="2025-01-21T12:10:17.763" v="88" actId="6549"/>
        <pc:sldMkLst>
          <pc:docMk/>
          <pc:sldMk cId="3013653676" sldId="292"/>
        </pc:sldMkLst>
      </pc:sldChg>
      <pc:sldChg chg="modNotesTx">
        <pc:chgData name="Luisa Pinto" userId="8b75f4c4-016d-4fcf-b322-04b59e147956" providerId="ADAL" clId="{4021B810-0134-4A89-B28B-27161F29D79F}" dt="2025-01-21T12:10:13.936" v="87" actId="6549"/>
        <pc:sldMkLst>
          <pc:docMk/>
          <pc:sldMk cId="4287285786" sldId="303"/>
        </pc:sldMkLst>
      </pc:sldChg>
      <pc:sldChg chg="addSp delSp modSp mod">
        <pc:chgData name="Luisa Pinto" userId="8b75f4c4-016d-4fcf-b322-04b59e147956" providerId="ADAL" clId="{4021B810-0134-4A89-B28B-27161F29D79F}" dt="2025-01-21T12:08:03.039" v="79"/>
        <pc:sldMkLst>
          <pc:docMk/>
          <pc:sldMk cId="2506495909" sldId="317"/>
        </pc:sldMkLst>
        <pc:spChg chg="mod">
          <ac:chgData name="Luisa Pinto" userId="8b75f4c4-016d-4fcf-b322-04b59e147956" providerId="ADAL" clId="{4021B810-0134-4A89-B28B-27161F29D79F}" dt="2025-01-21T12:07:56.059" v="77"/>
          <ac:spMkLst>
            <pc:docMk/>
            <pc:sldMk cId="2506495909" sldId="317"/>
            <ac:spMk id="3" creationId="{75D64884-3DF1-86B1-0482-FD2AA5B14D95}"/>
          </ac:spMkLst>
        </pc:spChg>
        <pc:graphicFrameChg chg="add mod">
          <ac:chgData name="Luisa Pinto" userId="8b75f4c4-016d-4fcf-b322-04b59e147956" providerId="ADAL" clId="{4021B810-0134-4A89-B28B-27161F29D79F}" dt="2025-01-21T12:08:03.039" v="79"/>
          <ac:graphicFrameMkLst>
            <pc:docMk/>
            <pc:sldMk cId="2506495909" sldId="317"/>
            <ac:graphicFrameMk id="4" creationId="{41187DF9-6B4C-E5A1-63E9-FF9DF965051A}"/>
          </ac:graphicFrameMkLst>
        </pc:graphicFrameChg>
        <pc:graphicFrameChg chg="del">
          <ac:chgData name="Luisa Pinto" userId="8b75f4c4-016d-4fcf-b322-04b59e147956" providerId="ADAL" clId="{4021B810-0134-4A89-B28B-27161F29D79F}" dt="2025-01-21T12:08:02.398" v="78" actId="478"/>
          <ac:graphicFrameMkLst>
            <pc:docMk/>
            <pc:sldMk cId="2506495909" sldId="317"/>
            <ac:graphicFrameMk id="8" creationId="{6E15325F-F02C-2711-F6BD-2693CA0E7B31}"/>
          </ac:graphicFrameMkLst>
        </pc:graphicFrameChg>
      </pc:sldChg>
      <pc:sldChg chg="del">
        <pc:chgData name="Luisa Pinto" userId="8b75f4c4-016d-4fcf-b322-04b59e147956" providerId="ADAL" clId="{4021B810-0134-4A89-B28B-27161F29D79F}" dt="2025-01-21T12:09:04.528" v="81" actId="47"/>
        <pc:sldMkLst>
          <pc:docMk/>
          <pc:sldMk cId="1956972904" sldId="320"/>
        </pc:sldMkLst>
      </pc:sldChg>
      <pc:sldChg chg="add del">
        <pc:chgData name="Luisa Pinto" userId="8b75f4c4-016d-4fcf-b322-04b59e147956" providerId="ADAL" clId="{4021B810-0134-4A89-B28B-27161F29D79F}" dt="2025-01-21T12:09:27.831" v="85"/>
        <pc:sldMkLst>
          <pc:docMk/>
          <pc:sldMk cId="2231072719" sldId="321"/>
        </pc:sldMkLst>
      </pc:sldChg>
      <pc:sldChg chg="del">
        <pc:chgData name="Luisa Pinto" userId="8b75f4c4-016d-4fcf-b322-04b59e147956" providerId="ADAL" clId="{4021B810-0134-4A89-B28B-27161F29D79F}" dt="2025-01-21T12:05:48.692" v="76" actId="47"/>
        <pc:sldMkLst>
          <pc:docMk/>
          <pc:sldMk cId="1084131399" sldId="327"/>
        </pc:sldMkLst>
      </pc:sldChg>
      <pc:sldChg chg="modSp mod">
        <pc:chgData name="Luisa Pinto" userId="8b75f4c4-016d-4fcf-b322-04b59e147956" providerId="ADAL" clId="{4021B810-0134-4A89-B28B-27161F29D79F}" dt="2025-01-15T13:36:06.456" v="68" actId="6549"/>
        <pc:sldMkLst>
          <pc:docMk/>
          <pc:sldMk cId="4079033144" sldId="329"/>
        </pc:sldMkLst>
        <pc:spChg chg="mod">
          <ac:chgData name="Luisa Pinto" userId="8b75f4c4-016d-4fcf-b322-04b59e147956" providerId="ADAL" clId="{4021B810-0134-4A89-B28B-27161F29D79F}" dt="2025-01-15T13:36:06.456" v="68" actId="6549"/>
          <ac:spMkLst>
            <pc:docMk/>
            <pc:sldMk cId="4079033144" sldId="329"/>
            <ac:spMk id="4" creationId="{5B7A7BA3-6EF9-6580-6B95-7B6B72F6FF72}"/>
          </ac:spMkLst>
        </pc:spChg>
      </pc:sldChg>
      <pc:sldChg chg="del">
        <pc:chgData name="Luisa Pinto" userId="8b75f4c4-016d-4fcf-b322-04b59e147956" providerId="ADAL" clId="{4021B810-0134-4A89-B28B-27161F29D79F}" dt="2025-01-15T12:41:05.722" v="0" actId="47"/>
        <pc:sldMkLst>
          <pc:docMk/>
          <pc:sldMk cId="3948848149" sldId="339"/>
        </pc:sldMkLst>
      </pc:sldChg>
      <pc:sldChg chg="add del ord">
        <pc:chgData name="Luisa Pinto" userId="8b75f4c4-016d-4fcf-b322-04b59e147956" providerId="ADAL" clId="{4021B810-0134-4A89-B28B-27161F29D79F}" dt="2025-01-21T12:09:43.510" v="86" actId="47"/>
        <pc:sldMkLst>
          <pc:docMk/>
          <pc:sldMk cId="3877432835" sldId="340"/>
        </pc:sldMkLst>
      </pc:sldChg>
      <pc:sldChg chg="modSp mod">
        <pc:chgData name="Luisa Pinto" userId="8b75f4c4-016d-4fcf-b322-04b59e147956" providerId="ADAL" clId="{4021B810-0134-4A89-B28B-27161F29D79F}" dt="2025-01-15T13:12:21.837" v="13" actId="20578"/>
        <pc:sldMkLst>
          <pc:docMk/>
          <pc:sldMk cId="1304034141" sldId="345"/>
        </pc:sldMkLst>
        <pc:spChg chg="mod">
          <ac:chgData name="Luisa Pinto" userId="8b75f4c4-016d-4fcf-b322-04b59e147956" providerId="ADAL" clId="{4021B810-0134-4A89-B28B-27161F29D79F}" dt="2025-01-15T13:12:21.837" v="13" actId="20578"/>
          <ac:spMkLst>
            <pc:docMk/>
            <pc:sldMk cId="1304034141" sldId="345"/>
            <ac:spMk id="8" creationId="{305F7E95-5280-E198-5A9C-7004DE7CF865}"/>
          </ac:spMkLst>
        </pc:spChg>
        <pc:spChg chg="mod">
          <ac:chgData name="Luisa Pinto" userId="8b75f4c4-016d-4fcf-b322-04b59e147956" providerId="ADAL" clId="{4021B810-0134-4A89-B28B-27161F29D79F}" dt="2025-01-15T12:41:37.968" v="3" actId="113"/>
          <ac:spMkLst>
            <pc:docMk/>
            <pc:sldMk cId="1304034141" sldId="345"/>
            <ac:spMk id="11" creationId="{14133562-ABDF-CC72-1E9E-45060A008918}"/>
          </ac:spMkLst>
        </pc:spChg>
      </pc:sldChg>
      <pc:sldChg chg="add del">
        <pc:chgData name="Luisa Pinto" userId="8b75f4c4-016d-4fcf-b322-04b59e147956" providerId="ADAL" clId="{4021B810-0134-4A89-B28B-27161F29D79F}" dt="2025-01-15T13:32:46.129" v="22" actId="47"/>
        <pc:sldMkLst>
          <pc:docMk/>
          <pc:sldMk cId="1224619002" sldId="346"/>
        </pc:sldMkLst>
      </pc:sldChg>
      <pc:sldChg chg="add del">
        <pc:chgData name="Luisa Pinto" userId="8b75f4c4-016d-4fcf-b322-04b59e147956" providerId="ADAL" clId="{4021B810-0134-4A89-B28B-27161F29D79F}" dt="2025-01-15T13:32:13.972" v="17" actId="47"/>
        <pc:sldMkLst>
          <pc:docMk/>
          <pc:sldMk cId="3756186497" sldId="346"/>
        </pc:sldMkLst>
      </pc:sldChg>
      <pc:sldChg chg="add">
        <pc:chgData name="Luisa Pinto" userId="8b75f4c4-016d-4fcf-b322-04b59e147956" providerId="ADAL" clId="{4021B810-0134-4A89-B28B-27161F29D79F}" dt="2025-01-21T12:08:53.546" v="80"/>
        <pc:sldMkLst>
          <pc:docMk/>
          <pc:sldMk cId="2502008300" sldId="347"/>
        </pc:sldMkLst>
      </pc:sldChg>
      <pc:sldChg chg="add del">
        <pc:chgData name="Luisa Pinto" userId="8b75f4c4-016d-4fcf-b322-04b59e147956" providerId="ADAL" clId="{4021B810-0134-4A89-B28B-27161F29D79F}" dt="2025-01-15T13:36:25.902" v="70"/>
        <pc:sldMkLst>
          <pc:docMk/>
          <pc:sldMk cId="3126006920" sldId="347"/>
        </pc:sldMkLst>
      </pc:sldChg>
      <pc:sldChg chg="add del">
        <pc:chgData name="Luisa Pinto" userId="8b75f4c4-016d-4fcf-b322-04b59e147956" providerId="ADAL" clId="{4021B810-0134-4A89-B28B-27161F29D79F}" dt="2025-01-15T13:32:11.117" v="16"/>
        <pc:sldMkLst>
          <pc:docMk/>
          <pc:sldMk cId="4148692641" sldId="347"/>
        </pc:sldMkLst>
      </pc:sldChg>
      <pc:sldMasterChg chg="delSldLayout">
        <pc:chgData name="Luisa Pinto" userId="8b75f4c4-016d-4fcf-b322-04b59e147956" providerId="ADAL" clId="{4021B810-0134-4A89-B28B-27161F29D79F}" dt="2025-01-15T13:32:13.972" v="17" actId="47"/>
        <pc:sldMasterMkLst>
          <pc:docMk/>
          <pc:sldMasterMk cId="588668239" sldId="2147483721"/>
        </pc:sldMasterMkLst>
        <pc:sldLayoutChg chg="del">
          <pc:chgData name="Luisa Pinto" userId="8b75f4c4-016d-4fcf-b322-04b59e147956" providerId="ADAL" clId="{4021B810-0134-4A89-B28B-27161F29D79F}" dt="2025-01-15T13:32:13.972" v="17" actId="47"/>
          <pc:sldLayoutMkLst>
            <pc:docMk/>
            <pc:sldMasterMk cId="588668239" sldId="2147483721"/>
            <pc:sldLayoutMk cId="1169008629" sldId="2147483745"/>
          </pc:sldLayoutMkLst>
        </pc:sldLayoutChg>
      </pc:sldMasterChg>
    </pc:docChg>
  </pc:docChgLst>
  <pc:docChgLst>
    <pc:chgData name="Paula Salvatella" userId="7055cf28-baf7-4e9d-9caf-1667188abcd5" providerId="ADAL" clId="{1838EC97-3853-42B7-B57D-F83EE3D27DC9}"/>
    <pc:docChg chg="undo custSel delSld modSld modSection">
      <pc:chgData name="Paula Salvatella" userId="7055cf28-baf7-4e9d-9caf-1667188abcd5" providerId="ADAL" clId="{1838EC97-3853-42B7-B57D-F83EE3D27DC9}" dt="2025-01-15T09:10:00.749" v="17" actId="6549"/>
      <pc:docMkLst>
        <pc:docMk/>
      </pc:docMkLst>
      <pc:sldChg chg="addSp modSp mod">
        <pc:chgData name="Paula Salvatella" userId="7055cf28-baf7-4e9d-9caf-1667188abcd5" providerId="ADAL" clId="{1838EC97-3853-42B7-B57D-F83EE3D27DC9}" dt="2025-01-15T09:10:00.241" v="16"/>
        <pc:sldMkLst>
          <pc:docMk/>
          <pc:sldMk cId="3319571951" sldId="267"/>
        </pc:sldMkLst>
      </pc:sldChg>
      <pc:sldChg chg="modSp mod">
        <pc:chgData name="Paula Salvatella" userId="7055cf28-baf7-4e9d-9caf-1667188abcd5" providerId="ADAL" clId="{1838EC97-3853-42B7-B57D-F83EE3D27DC9}" dt="2025-01-15T09:10:00.749" v="17" actId="6549"/>
        <pc:sldMkLst>
          <pc:docMk/>
          <pc:sldMk cId="945690637" sldId="301"/>
        </pc:sldMkLst>
        <pc:spChg chg="mod">
          <ac:chgData name="Paula Salvatella" userId="7055cf28-baf7-4e9d-9caf-1667188abcd5" providerId="ADAL" clId="{1838EC97-3853-42B7-B57D-F83EE3D27DC9}" dt="2025-01-15T09:10:00.749" v="17" actId="6549"/>
          <ac:spMkLst>
            <pc:docMk/>
            <pc:sldMk cId="945690637" sldId="301"/>
            <ac:spMk id="20" creationId="{D33D0DFF-2A84-17D2-321D-068C83DA44C1}"/>
          </ac:spMkLst>
        </pc:spChg>
      </pc:sldChg>
      <pc:sldChg chg="del">
        <pc:chgData name="Paula Salvatella" userId="7055cf28-baf7-4e9d-9caf-1667188abcd5" providerId="ADAL" clId="{1838EC97-3853-42B7-B57D-F83EE3D27DC9}" dt="2025-01-15T03:52:23.193" v="0" actId="47"/>
        <pc:sldMkLst>
          <pc:docMk/>
          <pc:sldMk cId="1495284761" sldId="331"/>
        </pc:sldMkLst>
      </pc:sldChg>
      <pc:sldChg chg="del">
        <pc:chgData name="Paula Salvatella" userId="7055cf28-baf7-4e9d-9caf-1667188abcd5" providerId="ADAL" clId="{1838EC97-3853-42B7-B57D-F83EE3D27DC9}" dt="2025-01-15T03:52:32.644" v="4" actId="47"/>
        <pc:sldMkLst>
          <pc:docMk/>
          <pc:sldMk cId="1559709480" sldId="332"/>
        </pc:sldMkLst>
      </pc:sldChg>
      <pc:sldChg chg="del">
        <pc:chgData name="Paula Salvatella" userId="7055cf28-baf7-4e9d-9caf-1667188abcd5" providerId="ADAL" clId="{1838EC97-3853-42B7-B57D-F83EE3D27DC9}" dt="2025-01-15T03:52:29.389" v="3" actId="47"/>
        <pc:sldMkLst>
          <pc:docMk/>
          <pc:sldMk cId="513112174" sldId="334"/>
        </pc:sldMkLst>
      </pc:sldChg>
      <pc:sldChg chg="del">
        <pc:chgData name="Paula Salvatella" userId="7055cf28-baf7-4e9d-9caf-1667188abcd5" providerId="ADAL" clId="{1838EC97-3853-42B7-B57D-F83EE3D27DC9}" dt="2025-01-15T03:52:26.543" v="1" actId="47"/>
        <pc:sldMkLst>
          <pc:docMk/>
          <pc:sldMk cId="144393394" sldId="335"/>
        </pc:sldMkLst>
      </pc:sldChg>
      <pc:sldChg chg="del">
        <pc:chgData name="Paula Salvatella" userId="7055cf28-baf7-4e9d-9caf-1667188abcd5" providerId="ADAL" clId="{1838EC97-3853-42B7-B57D-F83EE3D27DC9}" dt="2025-01-15T03:52:28.204" v="2" actId="47"/>
        <pc:sldMkLst>
          <pc:docMk/>
          <pc:sldMk cId="3624390527" sldId="336"/>
        </pc:sldMkLst>
      </pc:sldChg>
      <pc:sldChg chg="delSp modSp mod">
        <pc:chgData name="Paula Salvatella" userId="7055cf28-baf7-4e9d-9caf-1667188abcd5" providerId="ADAL" clId="{1838EC97-3853-42B7-B57D-F83EE3D27DC9}" dt="2025-01-15T03:52:40.174" v="6" actId="1076"/>
        <pc:sldMkLst>
          <pc:docMk/>
          <pc:sldMk cId="3948848149" sldId="339"/>
        </pc:sldMkLst>
      </pc:sldChg>
      <pc:sldChg chg="del">
        <pc:chgData name="Paula Salvatella" userId="7055cf28-baf7-4e9d-9caf-1667188abcd5" providerId="ADAL" clId="{1838EC97-3853-42B7-B57D-F83EE3D27DC9}" dt="2025-01-15T03:52:57.602" v="7" actId="47"/>
        <pc:sldMkLst>
          <pc:docMk/>
          <pc:sldMk cId="1839364753" sldId="341"/>
        </pc:sldMkLst>
      </pc:sldChg>
      <pc:sldChg chg="del">
        <pc:chgData name="Paula Salvatella" userId="7055cf28-baf7-4e9d-9caf-1667188abcd5" providerId="ADAL" clId="{1838EC97-3853-42B7-B57D-F83EE3D27DC9}" dt="2025-01-15T03:52:59.360" v="8" actId="47"/>
        <pc:sldMkLst>
          <pc:docMk/>
          <pc:sldMk cId="2795296086" sldId="342"/>
        </pc:sldMkLst>
      </pc:sldChg>
      <pc:sldChg chg="del">
        <pc:chgData name="Paula Salvatella" userId="7055cf28-baf7-4e9d-9caf-1667188abcd5" providerId="ADAL" clId="{1838EC97-3853-42B7-B57D-F83EE3D27DC9}" dt="2025-01-15T03:53:00.741" v="9" actId="47"/>
        <pc:sldMkLst>
          <pc:docMk/>
          <pc:sldMk cId="1551473419" sldId="343"/>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pembcat.sharepoint.com/sites/CompromsMetropolit2030451/Documentos%20compartidos/General/Missions/Habitatge%20adequat/10.%20Mesures/1.%20Borsa%20de%20lloguer%20metropolitana/An&#224;lisi_Borses_Lloguer_Social_RMB_2023.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pembcat.sharepoint.com/sites/CompromsMetropolit2030451/Documentos%20compartidos/General/Missions/Habitatge%20adequat/10.%20Mesures/1.%20Borsa%20de%20lloguer%20metropolitana/An&#224;lisi_Borses_Lloguer_Social_RMB_2023.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pivotSource>
    <c:name>[Anàlisi_Borses_Lloguer_Social_RMB_2023.xlsx]2. Gràfic Col. N i P.!Taula dinàmica39</c:name>
    <c:fmtId val="11"/>
  </c:pivotSource>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ca-ES" b="1"/>
              <a:t>Personal</a:t>
            </a:r>
            <a:r>
              <a:rPr lang="ca-ES" b="1" baseline="0"/>
              <a:t> i suport en el servei</a:t>
            </a:r>
            <a:endParaRPr lang="ca-E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ca-E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a-ES"/>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a-ES"/>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ca-ES"/>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'2. Gràfic Col. N i P.'!$G$3</c:f>
              <c:strCache>
                <c:ptCount val="1"/>
                <c:pt idx="0">
                  <c:v>Total</c:v>
                </c:pt>
              </c:strCache>
            </c:strRef>
          </c:tx>
          <c:spPr>
            <a:solidFill>
              <a:schemeClr val="accent1"/>
            </a:solidFill>
            <a:ln>
              <a:noFill/>
            </a:ln>
            <a:effectLst/>
          </c:spPr>
          <c:invertIfNegative val="0"/>
          <c:cat>
            <c:multiLvlStrRef>
              <c:f>'2. Gràfic Col. N i P.'!$E$4:$F$8</c:f>
              <c:multiLvlStrCache>
                <c:ptCount val="5"/>
                <c:lvl>
                  <c:pt idx="0">
                    <c:v>Si, amb suport de l’AHC</c:v>
                  </c:pt>
                  <c:pt idx="1">
                    <c:v>Si, com a servei propi</c:v>
                  </c:pt>
                  <c:pt idx="2">
                    <c:v>Si, amb suport de l’AHC</c:v>
                  </c:pt>
                  <c:pt idx="3">
                    <c:v>Si, com a servei propi</c:v>
                  </c:pt>
                  <c:pt idx="4">
                    <c:v>Si, com a servei propi</c:v>
                  </c:pt>
                </c:lvl>
                <c:lvl>
                  <c:pt idx="0">
                    <c:v>1-10 treballadores</c:v>
                  </c:pt>
                  <c:pt idx="2">
                    <c:v>11-20 treballadores</c:v>
                  </c:pt>
                  <c:pt idx="4">
                    <c:v>21 o més treballadores</c:v>
                  </c:pt>
                </c:lvl>
              </c:multiLvlStrCache>
            </c:multiLvlStrRef>
          </c:cat>
          <c:val>
            <c:numRef>
              <c:f>'2. Gràfic Col. N i P.'!$G$4:$G$8</c:f>
              <c:numCache>
                <c:formatCode>General</c:formatCode>
                <c:ptCount val="5"/>
                <c:pt idx="0">
                  <c:v>5</c:v>
                </c:pt>
                <c:pt idx="1">
                  <c:v>1</c:v>
                </c:pt>
                <c:pt idx="2">
                  <c:v>4</c:v>
                </c:pt>
                <c:pt idx="3">
                  <c:v>1</c:v>
                </c:pt>
                <c:pt idx="4">
                  <c:v>3</c:v>
                </c:pt>
              </c:numCache>
            </c:numRef>
          </c:val>
          <c:extLst>
            <c:ext xmlns:c16="http://schemas.microsoft.com/office/drawing/2014/chart" uri="{C3380CC4-5D6E-409C-BE32-E72D297353CC}">
              <c16:uniqueId val="{00000000-D70C-4ED9-9096-3C58E54275B7}"/>
            </c:ext>
          </c:extLst>
        </c:ser>
        <c:dLbls>
          <c:showLegendKey val="0"/>
          <c:showVal val="0"/>
          <c:showCatName val="0"/>
          <c:showSerName val="0"/>
          <c:showPercent val="0"/>
          <c:showBubbleSize val="0"/>
        </c:dLbls>
        <c:gapWidth val="219"/>
        <c:overlap val="-27"/>
        <c:axId val="1147325056"/>
        <c:axId val="425171503"/>
      </c:barChart>
      <c:catAx>
        <c:axId val="114732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ca-ES"/>
          </a:p>
        </c:txPr>
        <c:crossAx val="425171503"/>
        <c:crosses val="autoZero"/>
        <c:auto val="1"/>
        <c:lblAlgn val="ctr"/>
        <c:lblOffset val="100"/>
        <c:noMultiLvlLbl val="0"/>
      </c:catAx>
      <c:valAx>
        <c:axId val="42517150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ca-ES"/>
          </a:p>
        </c:txPr>
        <c:crossAx val="1147325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ca-E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r>
              <a:rPr lang="ca-ES" b="1"/>
              <a:t>Contractes vigents segons època de captació</a:t>
            </a:r>
          </a:p>
        </c:rich>
      </c:tx>
      <c:overlay val="0"/>
      <c:spPr>
        <a:noFill/>
        <a:ln>
          <a:noFill/>
        </a:ln>
        <a:effectLst/>
      </c:spPr>
      <c:txPr>
        <a:bodyPr rot="0" spcFirstLastPara="1" vertOverflow="ellipsis" vert="horz" wrap="square" anchor="ctr" anchorCtr="1"/>
        <a:lstStyle/>
        <a:p>
          <a:pPr>
            <a:defRPr sz="1920" b="1" i="0" u="none" strike="noStrike" kern="1200" spc="0" baseline="0">
              <a:solidFill>
                <a:schemeClr val="tx1">
                  <a:lumMod val="65000"/>
                  <a:lumOff val="35000"/>
                </a:schemeClr>
              </a:solidFill>
              <a:latin typeface="+mn-lt"/>
              <a:ea typeface="+mn-ea"/>
              <a:cs typeface="+mn-cs"/>
            </a:defRPr>
          </a:pPr>
          <a:endParaRPr lang="ca-E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460C-4FAC-9ABB-3D95036C750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460C-4FAC-9ABB-3D95036C750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460C-4FAC-9ABB-3D95036C750B}"/>
              </c:ext>
            </c:extLst>
          </c:dPt>
          <c:dLbls>
            <c:dLbl>
              <c:idx val="0"/>
              <c:layout>
                <c:manualLayout>
                  <c:x val="-2.1908800380219765E-2"/>
                  <c:y val="-0.2632089362666423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60C-4FAC-9ABB-3D95036C750B}"/>
                </c:ext>
              </c:extLst>
            </c:dLbl>
            <c:dLbl>
              <c:idx val="1"/>
              <c:layout>
                <c:manualLayout>
                  <c:x val="-3.6570300671620181E-3"/>
                  <c:y val="-0.10387543829003069"/>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60C-4FAC-9ABB-3D95036C750B}"/>
                </c:ext>
              </c:extLst>
            </c:dLbl>
            <c:dLbl>
              <c:idx val="2"/>
              <c:layout>
                <c:manualLayout>
                  <c:x val="-5.7064285236413659E-2"/>
                  <c:y val="1.7877435195595591E-3"/>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60C-4FAC-9ABB-3D95036C750B}"/>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ca-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 Gràfic Col. S, U i W'!$B$4:$B$6</c:f>
              <c:strCache>
                <c:ptCount val="3"/>
                <c:pt idx="0">
                  <c:v>Contractació fins a 2018 (2.837 habitatges, acumulat)</c:v>
                </c:pt>
                <c:pt idx="1">
                  <c:v>Contractació entre 2019 i 2022 (1.055 habitatges, uns 260 a l'any)</c:v>
                </c:pt>
                <c:pt idx="2">
                  <c:v>Contractació entre 2023 i 2024 (849 habitatges, uns 425 a l'any)</c:v>
                </c:pt>
              </c:strCache>
            </c:strRef>
          </c:cat>
          <c:val>
            <c:numRef>
              <c:f>'3. Gràfic Col. S, U i W'!$C$4:$C$6</c:f>
              <c:numCache>
                <c:formatCode>0.00%</c:formatCode>
                <c:ptCount val="3"/>
                <c:pt idx="0">
                  <c:v>0.5983969626661042</c:v>
                </c:pt>
                <c:pt idx="1">
                  <c:v>0.22252689306053575</c:v>
                </c:pt>
                <c:pt idx="2">
                  <c:v>0.17907614427336005</c:v>
                </c:pt>
              </c:numCache>
            </c:numRef>
          </c:val>
          <c:extLst>
            <c:ext xmlns:c16="http://schemas.microsoft.com/office/drawing/2014/chart" uri="{C3380CC4-5D6E-409C-BE32-E72D297353CC}">
              <c16:uniqueId val="{00000006-460C-4FAC-9ABB-3D95036C750B}"/>
            </c:ext>
          </c:extLst>
        </c:ser>
        <c:dLbls>
          <c:dLblPos val="bestFit"/>
          <c:showLegendKey val="0"/>
          <c:showVal val="1"/>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ca-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ca-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a:extLst>
              <a:ext uri="{FF2B5EF4-FFF2-40B4-BE49-F238E27FC236}">
                <a16:creationId xmlns:a16="http://schemas.microsoft.com/office/drawing/2014/main" id="{798E0099-1D85-C150-C9C6-06CDE4733CD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Contenidor de data 2">
            <a:extLst>
              <a:ext uri="{FF2B5EF4-FFF2-40B4-BE49-F238E27FC236}">
                <a16:creationId xmlns:a16="http://schemas.microsoft.com/office/drawing/2014/main" id="{5A483E58-326F-8DC3-4F4C-DC8280D5E8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4372534-EDA8-403F-B476-4299D9EE2B6D}" type="datetimeFigureOut">
              <a:rPr lang="ca-ES" smtClean="0"/>
              <a:t>21/1/2025</a:t>
            </a:fld>
            <a:endParaRPr lang="ca-ES"/>
          </a:p>
        </p:txBody>
      </p:sp>
      <p:sp>
        <p:nvSpPr>
          <p:cNvPr id="4" name="Contenidor de peu de pàgina 3">
            <a:extLst>
              <a:ext uri="{FF2B5EF4-FFF2-40B4-BE49-F238E27FC236}">
                <a16:creationId xmlns:a16="http://schemas.microsoft.com/office/drawing/2014/main" id="{EB76258B-B447-3A1D-0231-8F40A8D362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5" name="Contenidor de número de diapositiva 4">
            <a:extLst>
              <a:ext uri="{FF2B5EF4-FFF2-40B4-BE49-F238E27FC236}">
                <a16:creationId xmlns:a16="http://schemas.microsoft.com/office/drawing/2014/main" id="{9FA0C71C-5F38-2E6A-5328-6CCEB506D6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FE05F6-912D-4348-8E79-8BE83FA174B1}" type="slidenum">
              <a:rPr lang="ca-ES" smtClean="0"/>
              <a:t>‹#›</a:t>
            </a:fld>
            <a:endParaRPr lang="ca-ES"/>
          </a:p>
        </p:txBody>
      </p:sp>
    </p:spTree>
    <p:extLst>
      <p:ext uri="{BB962C8B-B14F-4D97-AF65-F5344CB8AC3E}">
        <p14:creationId xmlns:p14="http://schemas.microsoft.com/office/powerpoint/2010/main" val="35902082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6686D2-C603-426B-A77B-69C5865B25DD}" type="datetimeFigureOut">
              <a:rPr lang="ca-ES" smtClean="0"/>
              <a:t>21/1/2025</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308D9-FCA0-4D0E-9E03-5620B839DCFD}" type="slidenum">
              <a:rPr lang="ca-ES" smtClean="0"/>
              <a:t>‹#›</a:t>
            </a:fld>
            <a:endParaRPr lang="ca-ES"/>
          </a:p>
        </p:txBody>
      </p:sp>
    </p:spTree>
    <p:extLst>
      <p:ext uri="{BB962C8B-B14F-4D97-AF65-F5344CB8AC3E}">
        <p14:creationId xmlns:p14="http://schemas.microsoft.com/office/powerpoint/2010/main" val="2770977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9BE308D9-FCA0-4D0E-9E03-5620B839DCFD}" type="slidenum">
              <a:rPr lang="ca-ES" smtClean="0"/>
              <a:t>7</a:t>
            </a:fld>
            <a:endParaRPr lang="ca-ES"/>
          </a:p>
        </p:txBody>
      </p:sp>
    </p:spTree>
    <p:extLst>
      <p:ext uri="{BB962C8B-B14F-4D97-AF65-F5344CB8AC3E}">
        <p14:creationId xmlns:p14="http://schemas.microsoft.com/office/powerpoint/2010/main" val="4267740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És molt important que la gestió d’aquests ajuts i subvencions sigui àgil per mobilitzar més habitatge i guanyar confiança dels propietaris.</a:t>
            </a:r>
          </a:p>
          <a:p>
            <a:r>
              <a:rPr lang="ca-ES" dirty="0"/>
              <a:t>Les campanyes de comunicació massiva dels ajuntament , per exemple la de Barcelona tu tens la clau, han mostrat un creixement en la captació d’habitatges.</a:t>
            </a:r>
          </a:p>
        </p:txBody>
      </p:sp>
      <p:sp>
        <p:nvSpPr>
          <p:cNvPr id="4" name="Contenidor de número de diapositiva 3"/>
          <p:cNvSpPr>
            <a:spLocks noGrp="1"/>
          </p:cNvSpPr>
          <p:nvPr>
            <p:ph type="sldNum" sz="quarter" idx="5"/>
          </p:nvPr>
        </p:nvSpPr>
        <p:spPr/>
        <p:txBody>
          <a:bodyPr/>
          <a:lstStyle/>
          <a:p>
            <a:fld id="{9BE308D9-FCA0-4D0E-9E03-5620B839DCFD}" type="slidenum">
              <a:rPr lang="ca-ES" smtClean="0"/>
              <a:t>22</a:t>
            </a:fld>
            <a:endParaRPr lang="ca-ES"/>
          </a:p>
        </p:txBody>
      </p:sp>
    </p:spTree>
    <p:extLst>
      <p:ext uri="{BB962C8B-B14F-4D97-AF65-F5344CB8AC3E}">
        <p14:creationId xmlns:p14="http://schemas.microsoft.com/office/powerpoint/2010/main" val="45669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a:t>Les entitats públiques i del tercer sector que gestionen les borses de lloguer enquestades valoren negativament la proposta d’una borsa metropolitana, mentre que aquelles que no gestionen el programa tenen una valoració molt positiva.</a:t>
            </a:r>
          </a:p>
          <a:p>
            <a:endParaRPr lang="ca-ES" dirty="0"/>
          </a:p>
          <a:p>
            <a:r>
              <a:rPr lang="ca-ES" dirty="0"/>
              <a:t>Les entitats reconeixen que estem gestionant a </a:t>
            </a:r>
            <a:r>
              <a:rPr lang="ca-ES" dirty="0" err="1"/>
              <a:t>troços</a:t>
            </a:r>
            <a:r>
              <a:rPr lang="ca-ES" dirty="0"/>
              <a:t> una realitat metropolitana, però cada municipi destina els recursos que pot i vol destinar-hi.</a:t>
            </a:r>
          </a:p>
          <a:p>
            <a:endParaRPr lang="ca-ES" dirty="0"/>
          </a:p>
        </p:txBody>
      </p:sp>
      <p:sp>
        <p:nvSpPr>
          <p:cNvPr id="4" name="Contenidor de número de diapositiva 3"/>
          <p:cNvSpPr>
            <a:spLocks noGrp="1"/>
          </p:cNvSpPr>
          <p:nvPr>
            <p:ph type="sldNum" sz="quarter" idx="5"/>
          </p:nvPr>
        </p:nvSpPr>
        <p:spPr/>
        <p:txBody>
          <a:bodyPr/>
          <a:lstStyle/>
          <a:p>
            <a:fld id="{9BE308D9-FCA0-4D0E-9E03-5620B839DCFD}" type="slidenum">
              <a:rPr lang="ca-ES" smtClean="0"/>
              <a:t>23</a:t>
            </a:fld>
            <a:endParaRPr lang="ca-ES"/>
          </a:p>
        </p:txBody>
      </p:sp>
    </p:spTree>
    <p:extLst>
      <p:ext uri="{BB962C8B-B14F-4D97-AF65-F5344CB8AC3E}">
        <p14:creationId xmlns:p14="http://schemas.microsoft.com/office/powerpoint/2010/main" val="2261248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5"/>
          </p:nvPr>
        </p:nvSpPr>
        <p:spPr/>
        <p:txBody>
          <a:bodyPr/>
          <a:lstStyle/>
          <a:p>
            <a:fld id="{9BE308D9-FCA0-4D0E-9E03-5620B839DCFD}" type="slidenum">
              <a:rPr lang="ca-ES" smtClean="0"/>
              <a:t>29</a:t>
            </a:fld>
            <a:endParaRPr lang="ca-ES"/>
          </a:p>
        </p:txBody>
      </p:sp>
    </p:spTree>
    <p:extLst>
      <p:ext uri="{BB962C8B-B14F-4D97-AF65-F5344CB8AC3E}">
        <p14:creationId xmlns:p14="http://schemas.microsoft.com/office/powerpoint/2010/main" val="35043651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5"/>
          </p:nvPr>
        </p:nvSpPr>
        <p:spPr/>
        <p:txBody>
          <a:bodyPr/>
          <a:lstStyle/>
          <a:p>
            <a:fld id="{9BE308D9-FCA0-4D0E-9E03-5620B839DCFD}" type="slidenum">
              <a:rPr lang="ca-ES" smtClean="0"/>
              <a:t>30</a:t>
            </a:fld>
            <a:endParaRPr lang="ca-ES"/>
          </a:p>
        </p:txBody>
      </p:sp>
    </p:spTree>
    <p:extLst>
      <p:ext uri="{BB962C8B-B14F-4D97-AF65-F5344CB8AC3E}">
        <p14:creationId xmlns:p14="http://schemas.microsoft.com/office/powerpoint/2010/main" val="836308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9BE308D9-FCA0-4D0E-9E03-5620B839DCFD}" type="slidenum">
              <a:rPr lang="ca-ES" smtClean="0"/>
              <a:t>8</a:t>
            </a:fld>
            <a:endParaRPr lang="ca-ES"/>
          </a:p>
        </p:txBody>
      </p:sp>
    </p:spTree>
    <p:extLst>
      <p:ext uri="{BB962C8B-B14F-4D97-AF65-F5344CB8AC3E}">
        <p14:creationId xmlns:p14="http://schemas.microsoft.com/office/powerpoint/2010/main" val="1985764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CE4CF-3C07-908A-259C-DC872FBCE1BB}"/>
            </a:ext>
          </a:extLst>
        </p:cNvPr>
        <p:cNvGrpSpPr/>
        <p:nvPr/>
      </p:nvGrpSpPr>
      <p:grpSpPr>
        <a:xfrm>
          <a:off x="0" y="0"/>
          <a:ext cx="0" cy="0"/>
          <a:chOff x="0" y="0"/>
          <a:chExt cx="0" cy="0"/>
        </a:xfrm>
      </p:grpSpPr>
      <p:sp>
        <p:nvSpPr>
          <p:cNvPr id="2" name="Contenidor d'imatge de diapositiva 1">
            <a:extLst>
              <a:ext uri="{FF2B5EF4-FFF2-40B4-BE49-F238E27FC236}">
                <a16:creationId xmlns:a16="http://schemas.microsoft.com/office/drawing/2014/main" id="{39D7D067-4CD9-C2B8-CBA0-DACBC5FB78AC}"/>
              </a:ext>
            </a:extLst>
          </p:cNvPr>
          <p:cNvSpPr>
            <a:spLocks noGrp="1" noRot="1" noChangeAspect="1"/>
          </p:cNvSpPr>
          <p:nvPr>
            <p:ph type="sldImg"/>
          </p:nvPr>
        </p:nvSpPr>
        <p:spPr/>
      </p:sp>
      <p:sp>
        <p:nvSpPr>
          <p:cNvPr id="3" name="Contenidor de notes 2">
            <a:extLst>
              <a:ext uri="{FF2B5EF4-FFF2-40B4-BE49-F238E27FC236}">
                <a16:creationId xmlns:a16="http://schemas.microsoft.com/office/drawing/2014/main" id="{2C28425D-EC88-B4AB-80C6-3C575B5D2B71}"/>
              </a:ext>
            </a:extLst>
          </p:cNvPr>
          <p:cNvSpPr>
            <a:spLocks noGrp="1"/>
          </p:cNvSpPr>
          <p:nvPr>
            <p:ph type="body" idx="1"/>
          </p:nvPr>
        </p:nvSpPr>
        <p:spPr/>
        <p:txBody>
          <a:bodyPr/>
          <a:lstStyle/>
          <a:p>
            <a:r>
              <a:rPr lang="ca-ES" dirty="0"/>
              <a:t>La complexitat de la figura del conveni per secretaris i interventors que per la legislació vigent en contractació pública aboca a la licitació, ha minvat col·laboració directa amb entitats del tercer sector social.</a:t>
            </a:r>
          </a:p>
          <a:p>
            <a:r>
              <a:rPr lang="ca-ES" dirty="0"/>
              <a:t>Addicionalment, la especialització de certes entitats en oferir aquest programa de gestió de les borses i tenir més muscle per fer-ho respecte d’altres que fan acompanyament a col·lectius específics també incideix en la baixa col·laboració entre actors.</a:t>
            </a:r>
          </a:p>
          <a:p>
            <a:r>
              <a:rPr lang="ca-ES" dirty="0"/>
              <a:t>Per exemple: Habitat 3: cessió i emergència; </a:t>
            </a:r>
            <a:r>
              <a:rPr lang="ca-ES" dirty="0" err="1"/>
              <a:t>Provivienda</a:t>
            </a:r>
            <a:r>
              <a:rPr lang="ca-ES" dirty="0"/>
              <a:t>: borsa; Fundació Salas: construcció i promoció.</a:t>
            </a:r>
          </a:p>
          <a:p>
            <a:endParaRPr lang="ca-ES" dirty="0"/>
          </a:p>
          <a:p>
            <a:r>
              <a:rPr lang="ca-ES" dirty="0"/>
              <a:t>La coordinació entre ajuntaments i la col·laboració supramunicipal és complicada si no ve dirigida o donada per una norma que ho faci obligatori, ja que cada adjuntament dedica els recursos que vol i pot dedicar-hi.</a:t>
            </a:r>
          </a:p>
          <a:p>
            <a:r>
              <a:rPr lang="ca-ES" dirty="0"/>
              <a:t>Caldrà veure com es poden generar instruments de col·laboració des del PTSH per concretar l’Objectiu de Solidaritat Urbana.</a:t>
            </a:r>
          </a:p>
          <a:p>
            <a:endParaRPr lang="ca-ES" dirty="0"/>
          </a:p>
        </p:txBody>
      </p:sp>
      <p:sp>
        <p:nvSpPr>
          <p:cNvPr id="4" name="Contenidor de número de diapositiva 3">
            <a:extLst>
              <a:ext uri="{FF2B5EF4-FFF2-40B4-BE49-F238E27FC236}">
                <a16:creationId xmlns:a16="http://schemas.microsoft.com/office/drawing/2014/main" id="{404CDD83-12E1-BA26-B53D-013F105EE29A}"/>
              </a:ext>
            </a:extLst>
          </p:cNvPr>
          <p:cNvSpPr>
            <a:spLocks noGrp="1"/>
          </p:cNvSpPr>
          <p:nvPr>
            <p:ph type="sldNum" sz="quarter" idx="5"/>
          </p:nvPr>
        </p:nvSpPr>
        <p:spPr/>
        <p:txBody>
          <a:bodyPr/>
          <a:lstStyle/>
          <a:p>
            <a:fld id="{9BE308D9-FCA0-4D0E-9E03-5620B839DCFD}" type="slidenum">
              <a:rPr lang="ca-ES" smtClean="0"/>
              <a:t>9</a:t>
            </a:fld>
            <a:endParaRPr lang="ca-ES"/>
          </a:p>
        </p:txBody>
      </p:sp>
    </p:spTree>
    <p:extLst>
      <p:ext uri="{BB962C8B-B14F-4D97-AF65-F5344CB8AC3E}">
        <p14:creationId xmlns:p14="http://schemas.microsoft.com/office/powerpoint/2010/main" val="259613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La captació de nous habitatges és molt complicada a l'actualitat, donada la baixa oferta d'habitatges de lloguer.</a:t>
            </a:r>
          </a:p>
          <a:p>
            <a:r>
              <a:rPr lang="ca-ES" dirty="0"/>
              <a:t>Y la demanda no coberta és cada cop més creixent. En el cas de Barcelona hi ha 2,000 contractes vigents i el nombre de sol·licituds per entrar a la borsa arriba als 24.000.</a:t>
            </a:r>
          </a:p>
          <a:p>
            <a:endParaRPr lang="ca-ES" dirty="0"/>
          </a:p>
        </p:txBody>
      </p:sp>
      <p:sp>
        <p:nvSpPr>
          <p:cNvPr id="4" name="Contenidor de número de diapositiva 3"/>
          <p:cNvSpPr>
            <a:spLocks noGrp="1"/>
          </p:cNvSpPr>
          <p:nvPr>
            <p:ph type="sldNum" sz="quarter" idx="5"/>
          </p:nvPr>
        </p:nvSpPr>
        <p:spPr/>
        <p:txBody>
          <a:bodyPr/>
          <a:lstStyle/>
          <a:p>
            <a:fld id="{9BE308D9-FCA0-4D0E-9E03-5620B839DCFD}" type="slidenum">
              <a:rPr lang="ca-ES" smtClean="0"/>
              <a:t>10</a:t>
            </a:fld>
            <a:endParaRPr lang="ca-ES"/>
          </a:p>
        </p:txBody>
      </p:sp>
    </p:spTree>
    <p:extLst>
      <p:ext uri="{BB962C8B-B14F-4D97-AF65-F5344CB8AC3E}">
        <p14:creationId xmlns:p14="http://schemas.microsoft.com/office/powerpoint/2010/main" val="1100063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Tot i veure una puntuació de la complexitat bastant repartida, algunes enquestades atorguen 8 i 9 de complexitat en aquesta tasca.</a:t>
            </a:r>
          </a:p>
          <a:p>
            <a:r>
              <a:rPr lang="ca-ES" dirty="0"/>
              <a:t>Pot deure’s a dues raons: la dificultat objectiva de fixar la renda i la satisfacció de la propietat amb la renda fixada.</a:t>
            </a:r>
          </a:p>
          <a:p>
            <a:r>
              <a:rPr lang="ca-ES" dirty="0"/>
              <a:t>Amb la primera ara quer tenim els índex de referència podria ser més fàcil </a:t>
            </a:r>
            <a:r>
              <a:rPr lang="ca-ES" dirty="0" err="1"/>
              <a:t>objectivitzar</a:t>
            </a:r>
            <a:r>
              <a:rPr lang="ca-ES" dirty="0"/>
              <a:t> els criteris. Algunes borses compten amb reglaments amb criteris per establir la renda partint de l’índex de la Generalitat + 30%; altres tenen un topall fixe (600-650€), o que no superi el preu de referència.</a:t>
            </a:r>
          </a:p>
          <a:p>
            <a:r>
              <a:rPr lang="ca-ES" dirty="0"/>
              <a:t>Potser caldria establir criteris homogenis i que permetin fer una gestió més coordinada. Sabem que hi ha un grup de treball de la Diputació de Barcelona que esta treballant en aquesta línia.</a:t>
            </a:r>
          </a:p>
        </p:txBody>
      </p:sp>
      <p:sp>
        <p:nvSpPr>
          <p:cNvPr id="4" name="Contenidor de número de diapositiva 3"/>
          <p:cNvSpPr>
            <a:spLocks noGrp="1"/>
          </p:cNvSpPr>
          <p:nvPr>
            <p:ph type="sldNum" sz="quarter" idx="5"/>
          </p:nvPr>
        </p:nvSpPr>
        <p:spPr/>
        <p:txBody>
          <a:bodyPr/>
          <a:lstStyle/>
          <a:p>
            <a:fld id="{9BE308D9-FCA0-4D0E-9E03-5620B839DCFD}" type="slidenum">
              <a:rPr lang="ca-ES" smtClean="0"/>
              <a:t>11</a:t>
            </a:fld>
            <a:endParaRPr lang="ca-ES"/>
          </a:p>
        </p:txBody>
      </p:sp>
    </p:spTree>
    <p:extLst>
      <p:ext uri="{BB962C8B-B14F-4D97-AF65-F5344CB8AC3E}">
        <p14:creationId xmlns:p14="http://schemas.microsoft.com/office/powerpoint/2010/main" val="2140423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dirty="0"/>
              <a:t>La demanda per accedir a un habitatge de les borses és creixent, però el problema podria ser tribar una família quer pugui garantir el pagament del lloguer, ja que actualment les borses estan atenent persones amb situació d’exclusió residencial que necessiten rebre ajuts al lloguer.</a:t>
            </a:r>
          </a:p>
          <a:p>
            <a:r>
              <a:rPr lang="ca-ES" dirty="0"/>
              <a:t>El perfils més freqüents a les borses són: joves, persones nouvingudes i gent gran, i la majoria d’ells reben algun tipus d’ajuts al lloguer per poder pagar el lloguer establert a la borsa... Per exemple, en el cas de El Prat, 2 de cada 3 usuàries de la borsa són llars en situació d’emergència.</a:t>
            </a:r>
          </a:p>
        </p:txBody>
      </p:sp>
      <p:sp>
        <p:nvSpPr>
          <p:cNvPr id="4" name="Contenidor de número de diapositiva 3"/>
          <p:cNvSpPr>
            <a:spLocks noGrp="1"/>
          </p:cNvSpPr>
          <p:nvPr>
            <p:ph type="sldNum" sz="quarter" idx="5"/>
          </p:nvPr>
        </p:nvSpPr>
        <p:spPr/>
        <p:txBody>
          <a:bodyPr/>
          <a:lstStyle/>
          <a:p>
            <a:fld id="{9BE308D9-FCA0-4D0E-9E03-5620B839DCFD}" type="slidenum">
              <a:rPr lang="ca-ES" smtClean="0"/>
              <a:t>14</a:t>
            </a:fld>
            <a:endParaRPr lang="ca-ES"/>
          </a:p>
        </p:txBody>
      </p:sp>
    </p:spTree>
    <p:extLst>
      <p:ext uri="{BB962C8B-B14F-4D97-AF65-F5344CB8AC3E}">
        <p14:creationId xmlns:p14="http://schemas.microsoft.com/office/powerpoint/2010/main" val="2376808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ca-ES"/>
              <a:t>La tramitació d’assegurances en principi no és problemàtica perquè les entitats fan una subcontractació, sinó que els problemes es troben a l’hora de reportar un sinistre.</a:t>
            </a:r>
          </a:p>
        </p:txBody>
      </p:sp>
      <p:sp>
        <p:nvSpPr>
          <p:cNvPr id="4" name="Contenidor de número de diapositiva 3"/>
          <p:cNvSpPr>
            <a:spLocks noGrp="1"/>
          </p:cNvSpPr>
          <p:nvPr>
            <p:ph type="sldNum" sz="quarter" idx="5"/>
          </p:nvPr>
        </p:nvSpPr>
        <p:spPr/>
        <p:txBody>
          <a:bodyPr/>
          <a:lstStyle/>
          <a:p>
            <a:fld id="{9BE308D9-FCA0-4D0E-9E03-5620B839DCFD}" type="slidenum">
              <a:rPr lang="ca-ES" smtClean="0"/>
              <a:t>16</a:t>
            </a:fld>
            <a:endParaRPr lang="ca-ES"/>
          </a:p>
        </p:txBody>
      </p:sp>
    </p:spTree>
    <p:extLst>
      <p:ext uri="{BB962C8B-B14F-4D97-AF65-F5344CB8AC3E}">
        <p14:creationId xmlns:p14="http://schemas.microsoft.com/office/powerpoint/2010/main" val="3891184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lang="fr-FR" dirty="0"/>
              <a:t>Cal </a:t>
            </a:r>
            <a:r>
              <a:rPr lang="fr-FR" dirty="0" err="1"/>
              <a:t>millora</a:t>
            </a:r>
            <a:r>
              <a:rPr lang="fr-FR" dirty="0"/>
              <a:t> les garanties, </a:t>
            </a:r>
            <a:r>
              <a:rPr lang="fr-FR" dirty="0" err="1"/>
              <a:t>assegurances</a:t>
            </a:r>
            <a:r>
              <a:rPr lang="fr-FR" dirty="0"/>
              <a:t> i </a:t>
            </a:r>
            <a:r>
              <a:rPr lang="fr-FR" dirty="0" err="1"/>
              <a:t>avalloguer</a:t>
            </a:r>
            <a:r>
              <a:rPr lang="fr-FR" dirty="0"/>
              <a:t>, </a:t>
            </a:r>
            <a:r>
              <a:rPr lang="fr-FR" dirty="0" err="1"/>
              <a:t>ja</a:t>
            </a:r>
            <a:r>
              <a:rPr lang="fr-FR" dirty="0"/>
              <a:t> que </a:t>
            </a:r>
            <a:r>
              <a:rPr lang="fr-FR" dirty="0" err="1"/>
              <a:t>actualment</a:t>
            </a:r>
            <a:r>
              <a:rPr lang="fr-FR" dirty="0"/>
              <a:t> el </a:t>
            </a:r>
            <a:r>
              <a:rPr lang="fr-FR" dirty="0" err="1"/>
              <a:t>Avallloguer</a:t>
            </a:r>
            <a:r>
              <a:rPr lang="fr-FR" dirty="0"/>
              <a:t> de l’AHC </a:t>
            </a:r>
            <a:r>
              <a:rPr lang="fr-FR" dirty="0" err="1"/>
              <a:t>només</a:t>
            </a:r>
            <a:r>
              <a:rPr lang="fr-FR" dirty="0"/>
              <a:t> </a:t>
            </a:r>
            <a:r>
              <a:rPr lang="fr-FR" dirty="0" err="1"/>
              <a:t>cobreix</a:t>
            </a:r>
            <a:r>
              <a:rPr lang="fr-FR" dirty="0"/>
              <a:t> en cas d’</a:t>
            </a:r>
            <a:r>
              <a:rPr lang="fr-FR" dirty="0" err="1"/>
              <a:t>impagamet</a:t>
            </a:r>
            <a:r>
              <a:rPr lang="fr-FR" dirty="0"/>
              <a:t> els </a:t>
            </a:r>
            <a:r>
              <a:rPr lang="fr-FR" dirty="0" err="1"/>
              <a:t>primers</a:t>
            </a:r>
            <a:r>
              <a:rPr lang="fr-FR" dirty="0"/>
              <a:t> 6 </a:t>
            </a:r>
            <a:r>
              <a:rPr lang="fr-FR" dirty="0" err="1"/>
              <a:t>mesos</a:t>
            </a:r>
            <a:r>
              <a:rPr lang="fr-FR" dirty="0"/>
              <a:t> del contracte.</a:t>
            </a:r>
          </a:p>
          <a:p>
            <a:endParaRPr lang="ca-ES" dirty="0"/>
          </a:p>
          <a:p>
            <a:pPr marL="0" marR="0" lvl="0" indent="0" algn="l" defTabSz="914400" rtl="0" eaLnBrk="1" fontAlgn="auto" latinLnBrk="0" hangingPunct="1">
              <a:lnSpc>
                <a:spcPct val="100000"/>
              </a:lnSpc>
              <a:spcBef>
                <a:spcPts val="0"/>
              </a:spcBef>
              <a:spcAft>
                <a:spcPts val="0"/>
              </a:spcAft>
              <a:buClrTx/>
              <a:buSzTx/>
              <a:buFontTx/>
              <a:buNone/>
              <a:tabLst/>
              <a:defRPr/>
            </a:pPr>
            <a:r>
              <a:rPr lang="ca-ES" dirty="0"/>
              <a:t>En el cas de Barcelona l'índex d’impagament dels contractes actius de la borsa és del 2,61%. Tot i no ser un percentatge alt, és </a:t>
            </a:r>
            <a:r>
              <a:rPr lang="fr-FR" dirty="0" err="1"/>
              <a:t>fonamental</a:t>
            </a:r>
            <a:r>
              <a:rPr lang="fr-FR" dirty="0"/>
              <a:t> que les garanties </a:t>
            </a:r>
            <a:r>
              <a:rPr lang="fr-FR" dirty="0" err="1"/>
              <a:t>siguin</a:t>
            </a:r>
            <a:r>
              <a:rPr lang="fr-FR" dirty="0"/>
              <a:t> competitives </a:t>
            </a:r>
            <a:r>
              <a:rPr lang="fr-FR" dirty="0" err="1"/>
              <a:t>amb</a:t>
            </a:r>
            <a:r>
              <a:rPr lang="fr-FR" dirty="0"/>
              <a:t> el </a:t>
            </a:r>
            <a:r>
              <a:rPr lang="fr-FR" dirty="0" err="1"/>
              <a:t>mercat</a:t>
            </a:r>
            <a:r>
              <a:rPr lang="fr-FR" dirty="0"/>
              <a:t> per </a:t>
            </a:r>
            <a:r>
              <a:rPr lang="fr-FR" dirty="0" err="1"/>
              <a:t>donar</a:t>
            </a:r>
            <a:r>
              <a:rPr lang="fr-FR" dirty="0"/>
              <a:t> </a:t>
            </a:r>
            <a:r>
              <a:rPr lang="fr-FR" dirty="0" err="1"/>
              <a:t>confiança</a:t>
            </a:r>
            <a:r>
              <a:rPr lang="fr-FR" dirty="0"/>
              <a:t> </a:t>
            </a:r>
            <a:r>
              <a:rPr lang="fr-FR" dirty="0" err="1"/>
              <a:t>als</a:t>
            </a:r>
            <a:r>
              <a:rPr lang="fr-FR" dirty="0"/>
              <a:t> </a:t>
            </a:r>
            <a:r>
              <a:rPr lang="fr-FR" dirty="0" err="1"/>
              <a:t>propietaris</a:t>
            </a:r>
            <a:r>
              <a:rPr lang="fr-FR" dirty="0"/>
              <a:t> de </a:t>
            </a:r>
            <a:r>
              <a:rPr lang="fr-FR" dirty="0" err="1"/>
              <a:t>posar</a:t>
            </a:r>
            <a:r>
              <a:rPr lang="fr-FR" dirty="0"/>
              <a:t> els </a:t>
            </a:r>
            <a:r>
              <a:rPr lang="fr-FR" dirty="0" err="1"/>
              <a:t>seus</a:t>
            </a:r>
            <a:r>
              <a:rPr lang="fr-FR" dirty="0"/>
              <a:t> </a:t>
            </a:r>
            <a:r>
              <a:rPr lang="fr-FR" dirty="0" err="1"/>
              <a:t>habitatges</a:t>
            </a:r>
            <a:r>
              <a:rPr lang="fr-FR" dirty="0"/>
              <a:t> en el </a:t>
            </a:r>
            <a:r>
              <a:rPr lang="fr-FR" dirty="0" err="1"/>
              <a:t>programa</a:t>
            </a:r>
            <a:r>
              <a:rPr lang="fr-FR" dirty="0"/>
              <a:t>.</a:t>
            </a:r>
          </a:p>
          <a:p>
            <a:endParaRPr lang="ca-ES" dirty="0"/>
          </a:p>
        </p:txBody>
      </p:sp>
      <p:sp>
        <p:nvSpPr>
          <p:cNvPr id="4" name="Contenidor de número de diapositiva 3"/>
          <p:cNvSpPr>
            <a:spLocks noGrp="1"/>
          </p:cNvSpPr>
          <p:nvPr>
            <p:ph type="sldNum" sz="quarter" idx="5"/>
          </p:nvPr>
        </p:nvSpPr>
        <p:spPr/>
        <p:txBody>
          <a:bodyPr/>
          <a:lstStyle/>
          <a:p>
            <a:fld id="{9BE308D9-FCA0-4D0E-9E03-5620B839DCFD}" type="slidenum">
              <a:rPr lang="ca-ES" smtClean="0"/>
              <a:t>20</a:t>
            </a:fld>
            <a:endParaRPr lang="ca-ES"/>
          </a:p>
        </p:txBody>
      </p:sp>
    </p:spTree>
    <p:extLst>
      <p:ext uri="{BB962C8B-B14F-4D97-AF65-F5344CB8AC3E}">
        <p14:creationId xmlns:p14="http://schemas.microsoft.com/office/powerpoint/2010/main" val="48631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9BE308D9-FCA0-4D0E-9E03-5620B839DCFD}" type="slidenum">
              <a:rPr lang="ca-ES" smtClean="0"/>
              <a:t>21</a:t>
            </a:fld>
            <a:endParaRPr lang="ca-ES"/>
          </a:p>
        </p:txBody>
      </p:sp>
    </p:spTree>
    <p:extLst>
      <p:ext uri="{BB962C8B-B14F-4D97-AF65-F5344CB8AC3E}">
        <p14:creationId xmlns:p14="http://schemas.microsoft.com/office/powerpoint/2010/main" val="2887762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pemb.cat/" TargetMode="External"/><Relationship Id="rId7" Type="http://schemas.openxmlformats.org/officeDocument/2006/relationships/image" Target="../media/image7.png"/><Relationship Id="rId2" Type="http://schemas.openxmlformats.org/officeDocument/2006/relationships/hyperlink" Target="https://twitter.com/pembarcelona" TargetMode="External"/><Relationship Id="rId1" Type="http://schemas.openxmlformats.org/officeDocument/2006/relationships/slideMaster" Target="../slideMasters/slideMaster1.xml"/><Relationship Id="rId6" Type="http://schemas.openxmlformats.org/officeDocument/2006/relationships/hyperlink" Target="https://www.linkedin.com/company/11257078/" TargetMode="External"/><Relationship Id="rId5" Type="http://schemas.openxmlformats.org/officeDocument/2006/relationships/hyperlink" Target="https://www.youtube.com/channel/UC3FYK64pg3rDDuSGBswuYmA" TargetMode="External"/><Relationship Id="rId4" Type="http://schemas.openxmlformats.org/officeDocument/2006/relationships/hyperlink" Target="https://twitter.com/search?q=Comprom%C3%ADsMetropolit%C3%A0&amp;src=typed_query&amp;f=live" TargetMode="Externa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s://www.pemb.cat/" TargetMode="External"/><Relationship Id="rId3" Type="http://schemas.openxmlformats.org/officeDocument/2006/relationships/hyperlink" Target="https://www.youtube.com/channel/UC3FYK64pg3rDDuSGBswuYmA" TargetMode="External"/><Relationship Id="rId7" Type="http://schemas.openxmlformats.org/officeDocument/2006/relationships/image" Target="../media/image10.emf"/><Relationship Id="rId2" Type="http://schemas.openxmlformats.org/officeDocument/2006/relationships/hyperlink" Target="https://twitter.com/pembarcelona" TargetMode="External"/><Relationship Id="rId1" Type="http://schemas.openxmlformats.org/officeDocument/2006/relationships/slideMaster" Target="../slideMasters/slideMaster1.xml"/><Relationship Id="rId6" Type="http://schemas.openxmlformats.org/officeDocument/2006/relationships/image" Target="../media/image9.emf"/><Relationship Id="rId5" Type="http://schemas.openxmlformats.org/officeDocument/2006/relationships/hyperlink" Target="https://www.linkedin.com/company/11257078/" TargetMode="External"/><Relationship Id="rId10" Type="http://schemas.openxmlformats.org/officeDocument/2006/relationships/image" Target="../media/image5.png"/><Relationship Id="rId4" Type="http://schemas.openxmlformats.org/officeDocument/2006/relationships/image" Target="../media/image8.emf"/><Relationship Id="rId9" Type="http://schemas.openxmlformats.org/officeDocument/2006/relationships/hyperlink" Target="https://twitter.com/search?q=Comprom%C3%ADsMetropolit%C3%A0&amp;src=typed_query&amp;f=live" TargetMode="External"/></Relationships>
</file>

<file path=ppt/slideLayouts/_rels/slideLayout9.xml.rels><?xml version="1.0" encoding="UTF-8" standalone="yes"?>
<Relationships xmlns="http://schemas.openxmlformats.org/package/2006/relationships"><Relationship Id="rId8" Type="http://schemas.openxmlformats.org/officeDocument/2006/relationships/hyperlink" Target="https://www.pemb.cat/" TargetMode="External"/><Relationship Id="rId3" Type="http://schemas.openxmlformats.org/officeDocument/2006/relationships/hyperlink" Target="https://www.youtube.com/channel/UC3FYK64pg3rDDuSGBswuYmA" TargetMode="External"/><Relationship Id="rId7" Type="http://schemas.openxmlformats.org/officeDocument/2006/relationships/image" Target="../media/image10.emf"/><Relationship Id="rId2" Type="http://schemas.openxmlformats.org/officeDocument/2006/relationships/hyperlink" Target="https://twitter.com/pembarcelona" TargetMode="External"/><Relationship Id="rId1" Type="http://schemas.openxmlformats.org/officeDocument/2006/relationships/slideMaster" Target="../slideMasters/slideMaster1.xml"/><Relationship Id="rId6" Type="http://schemas.openxmlformats.org/officeDocument/2006/relationships/image" Target="../media/image9.emf"/><Relationship Id="rId11" Type="http://schemas.openxmlformats.org/officeDocument/2006/relationships/image" Target="../media/image6.png"/><Relationship Id="rId5" Type="http://schemas.openxmlformats.org/officeDocument/2006/relationships/hyperlink" Target="https://www.linkedin.com/company/11257078/" TargetMode="External"/><Relationship Id="rId10" Type="http://schemas.openxmlformats.org/officeDocument/2006/relationships/image" Target="../media/image5.png"/><Relationship Id="rId4" Type="http://schemas.openxmlformats.org/officeDocument/2006/relationships/image" Target="../media/image8.emf"/><Relationship Id="rId9" Type="http://schemas.openxmlformats.org/officeDocument/2006/relationships/hyperlink" Target="https://twitter.com/search?q=Comprom%C3%ADsMetropolit%C3%A0&amp;src=typed_query&amp;f=live"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Horitzontal">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EE83ECAD-712A-41A1-AD59-2B708BC09B46}"/>
              </a:ext>
            </a:extLst>
          </p:cNvPr>
          <p:cNvSpPr>
            <a:spLocks noGrp="1"/>
          </p:cNvSpPr>
          <p:nvPr>
            <p:ph type="pic" sz="quarter" idx="10" hasCustomPrompt="1"/>
          </p:nvPr>
        </p:nvSpPr>
        <p:spPr>
          <a:xfrm>
            <a:off x="0" y="3373582"/>
            <a:ext cx="12192000" cy="3547918"/>
          </a:xfrm>
          <a:prstGeom prst="rect">
            <a:avLst/>
          </a:prstGeom>
          <a:blipFill>
            <a:blip r:embed="rId2"/>
            <a:tile tx="0" ty="0" sx="100000" sy="100000" flip="none" algn="tl"/>
          </a:blipFill>
        </p:spPr>
        <p:txBody>
          <a:bodyPr/>
          <a:lstStyle>
            <a:lvl1pPr marL="0" indent="0" algn="ctr">
              <a:buNone/>
              <a:defRPr/>
            </a:lvl1pPr>
          </a:lstStyle>
          <a:p>
            <a:r>
              <a:rPr lang="ca-ES"/>
              <a:t>Faci clic a la icona per afegir un a fotografia</a:t>
            </a:r>
          </a:p>
        </p:txBody>
      </p:sp>
      <p:sp>
        <p:nvSpPr>
          <p:cNvPr id="7" name="Rectangle 8">
            <a:extLst>
              <a:ext uri="{FF2B5EF4-FFF2-40B4-BE49-F238E27FC236}">
                <a16:creationId xmlns:a16="http://schemas.microsoft.com/office/drawing/2014/main" id="{DC4E88BA-5247-4B8E-8C4C-3F0731F8290E}"/>
              </a:ext>
            </a:extLst>
          </p:cNvPr>
          <p:cNvSpPr/>
          <p:nvPr userDrawn="1"/>
        </p:nvSpPr>
        <p:spPr>
          <a:xfrm>
            <a:off x="0" y="0"/>
            <a:ext cx="12192000" cy="3429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ES_tradnl"/>
          </a:p>
        </p:txBody>
      </p:sp>
      <p:sp>
        <p:nvSpPr>
          <p:cNvPr id="8" name="Título 1">
            <a:extLst>
              <a:ext uri="{FF2B5EF4-FFF2-40B4-BE49-F238E27FC236}">
                <a16:creationId xmlns:a16="http://schemas.microsoft.com/office/drawing/2014/main" id="{9F4BDA2B-1D2E-4B4C-9DC7-0B16C9083730}"/>
              </a:ext>
            </a:extLst>
          </p:cNvPr>
          <p:cNvSpPr>
            <a:spLocks noGrp="1" noChangeArrowheads="1"/>
          </p:cNvSpPr>
          <p:nvPr>
            <p:ph type="ctrTitle" hasCustomPrompt="1"/>
          </p:nvPr>
        </p:nvSpPr>
        <p:spPr>
          <a:xfrm>
            <a:off x="6291072" y="539750"/>
            <a:ext cx="5130990" cy="2278754"/>
          </a:xfrm>
          <a:prstGeom prst="rect">
            <a:avLst/>
          </a:prstGeom>
        </p:spPr>
        <p:txBody>
          <a:bodyPr anchor="t"/>
          <a:lstStyle>
            <a:lvl1pPr>
              <a:defRPr>
                <a:solidFill>
                  <a:schemeClr val="tx2"/>
                </a:solidFill>
                <a:latin typeface="+mj-lt"/>
              </a:defRPr>
            </a:lvl1pPr>
          </a:lstStyle>
          <a:p>
            <a:pPr algn="l" eaLnBrk="1" hangingPunct="1"/>
            <a:r>
              <a:rPr lang="ca-ES" altLang="es-ES" sz="4000" noProof="0">
                <a:solidFill>
                  <a:srgbClr val="5937CE"/>
                </a:solidFill>
                <a:cs typeface="Arial" panose="020B0604020202020204" pitchFamily="34" charset="0"/>
              </a:rPr>
              <a:t>Títol per a una presentació de tres </a:t>
            </a:r>
            <a:br>
              <a:rPr lang="ca-ES" altLang="es-ES" sz="4000" noProof="0">
                <a:solidFill>
                  <a:srgbClr val="5937CE"/>
                </a:solidFill>
                <a:cs typeface="Arial" panose="020B0604020202020204" pitchFamily="34" charset="0"/>
              </a:rPr>
            </a:br>
            <a:r>
              <a:rPr lang="ca-ES" altLang="es-ES" sz="4000" noProof="0">
                <a:solidFill>
                  <a:srgbClr val="5937CE"/>
                </a:solidFill>
                <a:cs typeface="Arial" panose="020B0604020202020204" pitchFamily="34" charset="0"/>
              </a:rPr>
              <a:t>a quatre línies</a:t>
            </a:r>
          </a:p>
        </p:txBody>
      </p:sp>
      <p:pic>
        <p:nvPicPr>
          <p:cNvPr id="3" name="Imatge 2" descr="Imatge que conté Font, Gràfics, disseny gràfic, text&#10;&#10;Descripció generada automàticament">
            <a:extLst>
              <a:ext uri="{FF2B5EF4-FFF2-40B4-BE49-F238E27FC236}">
                <a16:creationId xmlns:a16="http://schemas.microsoft.com/office/drawing/2014/main" id="{D0FF393D-8FAC-0FC2-D38B-CF275A7C68F7}"/>
              </a:ext>
            </a:extLst>
          </p:cNvPr>
          <p:cNvPicPr>
            <a:picLocks noChangeAspect="1"/>
          </p:cNvPicPr>
          <p:nvPr userDrawn="1"/>
        </p:nvPicPr>
        <p:blipFill>
          <a:blip r:embed="rId3"/>
          <a:stretch>
            <a:fillRect/>
          </a:stretch>
        </p:blipFill>
        <p:spPr>
          <a:xfrm>
            <a:off x="699703" y="539750"/>
            <a:ext cx="3694030" cy="900000"/>
          </a:xfrm>
          <a:prstGeom prst="rect">
            <a:avLst/>
          </a:prstGeom>
        </p:spPr>
      </p:pic>
    </p:spTree>
    <p:extLst>
      <p:ext uri="{BB962C8B-B14F-4D97-AF65-F5344CB8AC3E}">
        <p14:creationId xmlns:p14="http://schemas.microsoft.com/office/powerpoint/2010/main" val="415932386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dex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10A8D-0C2A-4681-AC00-D47D8B764227}"/>
              </a:ext>
            </a:extLst>
          </p:cNvPr>
          <p:cNvSpPr>
            <a:spLocks noGrp="1"/>
          </p:cNvSpPr>
          <p:nvPr>
            <p:ph type="title" hasCustomPrompt="1"/>
          </p:nvPr>
        </p:nvSpPr>
        <p:spPr>
          <a:xfrm>
            <a:off x="1673525" y="552092"/>
            <a:ext cx="8126083" cy="750235"/>
          </a:xfrm>
        </p:spPr>
        <p:txBody>
          <a:bodyPr anchor="t" anchorCtr="0"/>
          <a:lstStyle>
            <a:lvl1pPr>
              <a:defRPr/>
            </a:lvl1pPr>
          </a:lstStyle>
          <a:p>
            <a:r>
              <a:rPr lang="es-ES"/>
              <a:t>Índex</a:t>
            </a:r>
            <a:endParaRPr lang="ca-ES"/>
          </a:p>
        </p:txBody>
      </p:sp>
      <p:sp>
        <p:nvSpPr>
          <p:cNvPr id="4" name="Marcador de texto 3">
            <a:extLst>
              <a:ext uri="{FF2B5EF4-FFF2-40B4-BE49-F238E27FC236}">
                <a16:creationId xmlns:a16="http://schemas.microsoft.com/office/drawing/2014/main" id="{31911462-16B8-485C-A931-6BB54BB2B821}"/>
              </a:ext>
            </a:extLst>
          </p:cNvPr>
          <p:cNvSpPr>
            <a:spLocks noGrp="1"/>
          </p:cNvSpPr>
          <p:nvPr>
            <p:ph type="body" sz="quarter" idx="21" hasCustomPrompt="1"/>
          </p:nvPr>
        </p:nvSpPr>
        <p:spPr>
          <a:xfrm>
            <a:off x="1673226" y="1635125"/>
            <a:ext cx="3897747" cy="406111"/>
          </a:xfrm>
        </p:spPr>
        <p:txBody>
          <a:bodyPr>
            <a:normAutofit/>
          </a:bodyPr>
          <a:lstStyle>
            <a:lvl1pPr marL="0" indent="0">
              <a:buClr>
                <a:schemeClr val="accent2"/>
              </a:buClr>
              <a:buFont typeface="+mj-lt"/>
              <a:buNone/>
              <a:defRPr sz="24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l’apartat</a:t>
            </a:r>
          </a:p>
        </p:txBody>
      </p:sp>
      <p:sp>
        <p:nvSpPr>
          <p:cNvPr id="7" name="Marcador de texto 3">
            <a:extLst>
              <a:ext uri="{FF2B5EF4-FFF2-40B4-BE49-F238E27FC236}">
                <a16:creationId xmlns:a16="http://schemas.microsoft.com/office/drawing/2014/main" id="{11EF9417-1905-4DBC-802D-072ACB632AB8}"/>
              </a:ext>
            </a:extLst>
          </p:cNvPr>
          <p:cNvSpPr>
            <a:spLocks noGrp="1"/>
          </p:cNvSpPr>
          <p:nvPr>
            <p:ph type="body" sz="quarter" idx="23" hasCustomPrompt="1"/>
          </p:nvPr>
        </p:nvSpPr>
        <p:spPr>
          <a:xfrm>
            <a:off x="1673226" y="2041236"/>
            <a:ext cx="3897746" cy="831273"/>
          </a:xfrm>
        </p:spPr>
        <p:txBody>
          <a:bodyPr>
            <a:normAutofit/>
          </a:bodyPr>
          <a:lstStyle>
            <a:lvl1pPr marL="0" indent="0">
              <a:lnSpc>
                <a:spcPts val="2400"/>
              </a:lnSpc>
              <a:buClr>
                <a:schemeClr val="accent2"/>
              </a:buClr>
              <a:buFont typeface="+mj-lt"/>
              <a:buNone/>
              <a:defRPr sz="20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 diapositiva</a:t>
            </a:r>
            <a:br>
              <a:rPr lang="ca-ES" noProof="0"/>
            </a:br>
            <a:r>
              <a:rPr lang="ca-ES" noProof="0"/>
              <a:t>Títol de la diapositiva a una línia </a:t>
            </a:r>
          </a:p>
          <a:p>
            <a:pPr lvl="0"/>
            <a:br>
              <a:rPr lang="ca-ES" noProof="0"/>
            </a:br>
            <a:endParaRPr lang="ca-ES" noProof="0"/>
          </a:p>
        </p:txBody>
      </p:sp>
      <p:sp>
        <p:nvSpPr>
          <p:cNvPr id="8" name="Marcador de texto 3">
            <a:extLst>
              <a:ext uri="{FF2B5EF4-FFF2-40B4-BE49-F238E27FC236}">
                <a16:creationId xmlns:a16="http://schemas.microsoft.com/office/drawing/2014/main" id="{5406E9C6-C239-4E08-94AB-814D9831AEB7}"/>
              </a:ext>
            </a:extLst>
          </p:cNvPr>
          <p:cNvSpPr>
            <a:spLocks noGrp="1"/>
          </p:cNvSpPr>
          <p:nvPr>
            <p:ph type="body" sz="quarter" idx="24" hasCustomPrompt="1"/>
          </p:nvPr>
        </p:nvSpPr>
        <p:spPr>
          <a:xfrm>
            <a:off x="1673225" y="3163744"/>
            <a:ext cx="3897747" cy="406111"/>
          </a:xfrm>
        </p:spPr>
        <p:txBody>
          <a:bodyPr>
            <a:normAutofit/>
          </a:bodyPr>
          <a:lstStyle>
            <a:lvl1pPr marL="0" indent="0">
              <a:buClr>
                <a:schemeClr val="accent2"/>
              </a:buClr>
              <a:buFont typeface="+mj-lt"/>
              <a:buNone/>
              <a:defRPr sz="24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l’apartat</a:t>
            </a:r>
          </a:p>
        </p:txBody>
      </p:sp>
      <p:sp>
        <p:nvSpPr>
          <p:cNvPr id="9" name="Marcador de texto 3">
            <a:extLst>
              <a:ext uri="{FF2B5EF4-FFF2-40B4-BE49-F238E27FC236}">
                <a16:creationId xmlns:a16="http://schemas.microsoft.com/office/drawing/2014/main" id="{6EA3ECBC-D6BE-45B1-9804-66A306C6757B}"/>
              </a:ext>
            </a:extLst>
          </p:cNvPr>
          <p:cNvSpPr>
            <a:spLocks noGrp="1"/>
          </p:cNvSpPr>
          <p:nvPr>
            <p:ph type="body" sz="quarter" idx="25" hasCustomPrompt="1"/>
          </p:nvPr>
        </p:nvSpPr>
        <p:spPr>
          <a:xfrm>
            <a:off x="1673225" y="3569855"/>
            <a:ext cx="3897746" cy="831273"/>
          </a:xfrm>
        </p:spPr>
        <p:txBody>
          <a:bodyPr>
            <a:normAutofit/>
          </a:bodyPr>
          <a:lstStyle>
            <a:lvl1pPr marL="0" indent="0">
              <a:lnSpc>
                <a:spcPts val="2400"/>
              </a:lnSpc>
              <a:buClr>
                <a:schemeClr val="accent2"/>
              </a:buClr>
              <a:buFont typeface="+mj-lt"/>
              <a:buNone/>
              <a:defRPr sz="20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 diapositiva</a:t>
            </a:r>
            <a:br>
              <a:rPr lang="ca-ES" noProof="0"/>
            </a:br>
            <a:r>
              <a:rPr lang="ca-ES" noProof="0"/>
              <a:t>Títol de la diapositiva a una línia </a:t>
            </a:r>
          </a:p>
          <a:p>
            <a:pPr lvl="0"/>
            <a:br>
              <a:rPr lang="ca-ES" noProof="0"/>
            </a:br>
            <a:endParaRPr lang="ca-ES" noProof="0"/>
          </a:p>
        </p:txBody>
      </p:sp>
      <p:sp>
        <p:nvSpPr>
          <p:cNvPr id="10" name="Marcador de texto 3">
            <a:extLst>
              <a:ext uri="{FF2B5EF4-FFF2-40B4-BE49-F238E27FC236}">
                <a16:creationId xmlns:a16="http://schemas.microsoft.com/office/drawing/2014/main" id="{92DCEFFF-9797-495B-9B94-8269158F0CB4}"/>
              </a:ext>
            </a:extLst>
          </p:cNvPr>
          <p:cNvSpPr>
            <a:spLocks noGrp="1"/>
          </p:cNvSpPr>
          <p:nvPr>
            <p:ph type="body" sz="quarter" idx="26" hasCustomPrompt="1"/>
          </p:nvPr>
        </p:nvSpPr>
        <p:spPr>
          <a:xfrm>
            <a:off x="6489990" y="1635125"/>
            <a:ext cx="3897747" cy="406111"/>
          </a:xfrm>
        </p:spPr>
        <p:txBody>
          <a:bodyPr>
            <a:normAutofit/>
          </a:bodyPr>
          <a:lstStyle>
            <a:lvl1pPr marL="0" indent="0">
              <a:buClr>
                <a:schemeClr val="accent2"/>
              </a:buClr>
              <a:buFont typeface="+mj-lt"/>
              <a:buNone/>
              <a:defRPr sz="24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l’apartat</a:t>
            </a:r>
          </a:p>
        </p:txBody>
      </p:sp>
      <p:sp>
        <p:nvSpPr>
          <p:cNvPr id="11" name="Marcador de texto 3">
            <a:extLst>
              <a:ext uri="{FF2B5EF4-FFF2-40B4-BE49-F238E27FC236}">
                <a16:creationId xmlns:a16="http://schemas.microsoft.com/office/drawing/2014/main" id="{0129FB2B-B44B-4711-AE24-EC51EDE3FFBA}"/>
              </a:ext>
            </a:extLst>
          </p:cNvPr>
          <p:cNvSpPr>
            <a:spLocks noGrp="1"/>
          </p:cNvSpPr>
          <p:nvPr>
            <p:ph type="body" sz="quarter" idx="27" hasCustomPrompt="1"/>
          </p:nvPr>
        </p:nvSpPr>
        <p:spPr>
          <a:xfrm>
            <a:off x="6489990" y="2041236"/>
            <a:ext cx="3897746" cy="831273"/>
          </a:xfrm>
        </p:spPr>
        <p:txBody>
          <a:bodyPr>
            <a:normAutofit/>
          </a:bodyPr>
          <a:lstStyle>
            <a:lvl1pPr marL="0" indent="0">
              <a:lnSpc>
                <a:spcPts val="2400"/>
              </a:lnSpc>
              <a:buClr>
                <a:schemeClr val="accent2"/>
              </a:buClr>
              <a:buFont typeface="+mj-lt"/>
              <a:buNone/>
              <a:defRPr sz="20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 diapositiva</a:t>
            </a:r>
            <a:br>
              <a:rPr lang="ca-ES" noProof="0"/>
            </a:br>
            <a:r>
              <a:rPr lang="ca-ES" noProof="0"/>
              <a:t>Títol de la diapositiva a una línia </a:t>
            </a:r>
          </a:p>
          <a:p>
            <a:pPr lvl="0"/>
            <a:br>
              <a:rPr lang="ca-ES" noProof="0"/>
            </a:br>
            <a:endParaRPr lang="ca-ES" noProof="0"/>
          </a:p>
        </p:txBody>
      </p:sp>
      <p:sp>
        <p:nvSpPr>
          <p:cNvPr id="12" name="Marcador de texto 3">
            <a:extLst>
              <a:ext uri="{FF2B5EF4-FFF2-40B4-BE49-F238E27FC236}">
                <a16:creationId xmlns:a16="http://schemas.microsoft.com/office/drawing/2014/main" id="{CB0BFC17-65F3-49D1-BDB7-F1904D9F72C9}"/>
              </a:ext>
            </a:extLst>
          </p:cNvPr>
          <p:cNvSpPr>
            <a:spLocks noGrp="1"/>
          </p:cNvSpPr>
          <p:nvPr>
            <p:ph type="body" sz="quarter" idx="28" hasCustomPrompt="1"/>
          </p:nvPr>
        </p:nvSpPr>
        <p:spPr>
          <a:xfrm>
            <a:off x="6489989" y="3163744"/>
            <a:ext cx="3897747" cy="406111"/>
          </a:xfrm>
        </p:spPr>
        <p:txBody>
          <a:bodyPr>
            <a:normAutofit/>
          </a:bodyPr>
          <a:lstStyle>
            <a:lvl1pPr marL="0" indent="0">
              <a:buClr>
                <a:schemeClr val="accent2"/>
              </a:buClr>
              <a:buFont typeface="+mj-lt"/>
              <a:buNone/>
              <a:defRPr sz="24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l’apartat</a:t>
            </a:r>
          </a:p>
        </p:txBody>
      </p:sp>
      <p:sp>
        <p:nvSpPr>
          <p:cNvPr id="13" name="Marcador de texto 3">
            <a:extLst>
              <a:ext uri="{FF2B5EF4-FFF2-40B4-BE49-F238E27FC236}">
                <a16:creationId xmlns:a16="http://schemas.microsoft.com/office/drawing/2014/main" id="{8BE4CAB7-BF35-4AA6-A119-735CCCCAD4A5}"/>
              </a:ext>
            </a:extLst>
          </p:cNvPr>
          <p:cNvSpPr>
            <a:spLocks noGrp="1"/>
          </p:cNvSpPr>
          <p:nvPr>
            <p:ph type="body" sz="quarter" idx="29" hasCustomPrompt="1"/>
          </p:nvPr>
        </p:nvSpPr>
        <p:spPr>
          <a:xfrm>
            <a:off x="6489989" y="3569855"/>
            <a:ext cx="3897746" cy="831273"/>
          </a:xfrm>
        </p:spPr>
        <p:txBody>
          <a:bodyPr>
            <a:normAutofit/>
          </a:bodyPr>
          <a:lstStyle>
            <a:lvl1pPr marL="0" indent="0">
              <a:lnSpc>
                <a:spcPts val="2400"/>
              </a:lnSpc>
              <a:buClr>
                <a:schemeClr val="accent2"/>
              </a:buClr>
              <a:buFont typeface="+mj-lt"/>
              <a:buNone/>
              <a:defRPr sz="20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 diapositiva</a:t>
            </a:r>
            <a:br>
              <a:rPr lang="ca-ES" noProof="0"/>
            </a:br>
            <a:r>
              <a:rPr lang="ca-ES" noProof="0"/>
              <a:t>Títol de la diapositiva a una línia </a:t>
            </a:r>
          </a:p>
          <a:p>
            <a:pPr lvl="0"/>
            <a:br>
              <a:rPr lang="ca-ES" noProof="0"/>
            </a:br>
            <a:endParaRPr lang="ca-ES" noProof="0"/>
          </a:p>
        </p:txBody>
      </p:sp>
    </p:spTree>
    <p:extLst>
      <p:ext uri="{BB962C8B-B14F-4D97-AF65-F5344CB8AC3E}">
        <p14:creationId xmlns:p14="http://schemas.microsoft.com/office/powerpoint/2010/main" val="1271005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ndex">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10A8D-0C2A-4681-AC00-D47D8B764227}"/>
              </a:ext>
            </a:extLst>
          </p:cNvPr>
          <p:cNvSpPr>
            <a:spLocks noGrp="1"/>
          </p:cNvSpPr>
          <p:nvPr>
            <p:ph type="title" hasCustomPrompt="1"/>
          </p:nvPr>
        </p:nvSpPr>
        <p:spPr>
          <a:xfrm>
            <a:off x="1673525" y="552092"/>
            <a:ext cx="8126083" cy="750235"/>
          </a:xfrm>
        </p:spPr>
        <p:txBody>
          <a:bodyPr anchor="t" anchorCtr="0"/>
          <a:lstStyle>
            <a:lvl1pPr>
              <a:defRPr/>
            </a:lvl1pPr>
          </a:lstStyle>
          <a:p>
            <a:r>
              <a:rPr lang="es-ES"/>
              <a:t>Índex</a:t>
            </a:r>
            <a:endParaRPr lang="ca-ES"/>
          </a:p>
        </p:txBody>
      </p:sp>
      <p:sp>
        <p:nvSpPr>
          <p:cNvPr id="8" name="CuadroTexto 7">
            <a:extLst>
              <a:ext uri="{FF2B5EF4-FFF2-40B4-BE49-F238E27FC236}">
                <a16:creationId xmlns:a16="http://schemas.microsoft.com/office/drawing/2014/main" id="{7AF28241-EDF9-4D9E-BBE8-5A3F4D572138}"/>
              </a:ext>
            </a:extLst>
          </p:cNvPr>
          <p:cNvSpPr txBox="1"/>
          <p:nvPr userDrawn="1"/>
        </p:nvSpPr>
        <p:spPr>
          <a:xfrm>
            <a:off x="7660257" y="6305909"/>
            <a:ext cx="2139351" cy="276999"/>
          </a:xfrm>
          <a:prstGeom prst="rect">
            <a:avLst/>
          </a:prstGeom>
          <a:noFill/>
        </p:spPr>
        <p:txBody>
          <a:bodyPr wrap="square" rtlCol="0">
            <a:spAutoFit/>
          </a:bodyPr>
          <a:lstStyle/>
          <a:p>
            <a:pPr algn="r"/>
            <a:fld id="{D58DA04C-512F-48C5-B8B5-30BA4324670A}" type="slidenum">
              <a:rPr lang="ca-ES" sz="1200" smtClean="0">
                <a:solidFill>
                  <a:schemeClr val="tx1">
                    <a:lumMod val="50000"/>
                    <a:lumOff val="50000"/>
                  </a:schemeClr>
                </a:solidFill>
                <a:latin typeface="+mn-lt"/>
              </a:rPr>
              <a:pPr algn="r"/>
              <a:t>‹#›</a:t>
            </a:fld>
            <a:endParaRPr lang="ca-ES" sz="1200">
              <a:solidFill>
                <a:schemeClr val="tx1">
                  <a:lumMod val="50000"/>
                  <a:lumOff val="50000"/>
                </a:schemeClr>
              </a:solidFill>
              <a:latin typeface="+mn-lt"/>
            </a:endParaRPr>
          </a:p>
        </p:txBody>
      </p:sp>
      <p:sp>
        <p:nvSpPr>
          <p:cNvPr id="6" name="Marcador de texto 5">
            <a:extLst>
              <a:ext uri="{FF2B5EF4-FFF2-40B4-BE49-F238E27FC236}">
                <a16:creationId xmlns:a16="http://schemas.microsoft.com/office/drawing/2014/main" id="{F2BEBAF5-D4B2-4230-9145-B2D5C95DCBB6}"/>
              </a:ext>
            </a:extLst>
          </p:cNvPr>
          <p:cNvSpPr>
            <a:spLocks noGrp="1"/>
          </p:cNvSpPr>
          <p:nvPr>
            <p:ph type="body" sz="quarter" idx="22"/>
          </p:nvPr>
        </p:nvSpPr>
        <p:spPr>
          <a:xfrm>
            <a:off x="1673195" y="1664899"/>
            <a:ext cx="8126413" cy="2035833"/>
          </a:xfrm>
        </p:spPr>
        <p:txBody>
          <a:bodyPr/>
          <a:lstStyle>
            <a:lvl1pPr marL="457200" indent="-457200">
              <a:buFont typeface="+mj-lt"/>
              <a:buAutoNum type="arabicPeriod"/>
              <a:defRPr/>
            </a:lvl1pPr>
            <a:lvl2pPr marL="800100" indent="-342900">
              <a:buFont typeface="+mj-lt"/>
              <a:buAutoNum type="arabicPeriod"/>
              <a:defRPr sz="1800">
                <a:solidFill>
                  <a:schemeClr val="accent2"/>
                </a:solidFill>
              </a:defRPr>
            </a:lvl2pPr>
          </a:lstStyle>
          <a:p>
            <a:pPr lvl="0"/>
            <a:r>
              <a:rPr lang="es-ES"/>
              <a:t>Haga clic para modificar los estilos de texto del patrón</a:t>
            </a:r>
          </a:p>
          <a:p>
            <a:pPr lvl="1"/>
            <a:r>
              <a:rPr lang="es-ES"/>
              <a:t>Segundo nivel</a:t>
            </a:r>
          </a:p>
          <a:p>
            <a:pPr lvl="1"/>
            <a:r>
              <a:rPr lang="es-ES"/>
              <a:t>Tercer nivel</a:t>
            </a:r>
          </a:p>
          <a:p>
            <a:pPr lvl="1"/>
            <a:r>
              <a:rPr lang="es-ES"/>
              <a:t>Cuarto nivel</a:t>
            </a:r>
          </a:p>
          <a:p>
            <a:pPr lvl="1"/>
            <a:r>
              <a:rPr lang="es-ES"/>
              <a:t>Quinto nivel</a:t>
            </a:r>
            <a:endParaRPr lang="ca-ES"/>
          </a:p>
        </p:txBody>
      </p:sp>
      <p:sp>
        <p:nvSpPr>
          <p:cNvPr id="9" name="Marcador de texto 5">
            <a:extLst>
              <a:ext uri="{FF2B5EF4-FFF2-40B4-BE49-F238E27FC236}">
                <a16:creationId xmlns:a16="http://schemas.microsoft.com/office/drawing/2014/main" id="{FCAE7FDD-4DC8-49EB-AA4C-B381C6CA75AB}"/>
              </a:ext>
            </a:extLst>
          </p:cNvPr>
          <p:cNvSpPr>
            <a:spLocks noGrp="1"/>
          </p:cNvSpPr>
          <p:nvPr>
            <p:ph type="body" sz="quarter" idx="23"/>
          </p:nvPr>
        </p:nvSpPr>
        <p:spPr>
          <a:xfrm>
            <a:off x="1673194" y="3706484"/>
            <a:ext cx="8126413" cy="2035833"/>
          </a:xfrm>
        </p:spPr>
        <p:txBody>
          <a:bodyPr/>
          <a:lstStyle>
            <a:lvl1pPr marL="457200" indent="-457200">
              <a:buClr>
                <a:schemeClr val="tx1"/>
              </a:buClr>
              <a:buFont typeface="+mj-lt"/>
              <a:buAutoNum type="arabicPeriod" startAt="2"/>
              <a:defRPr>
                <a:solidFill>
                  <a:schemeClr val="tx1"/>
                </a:solidFill>
              </a:defRPr>
            </a:lvl1pPr>
            <a:lvl2pPr marL="800100" indent="-342900">
              <a:buClr>
                <a:schemeClr val="accent2"/>
              </a:buClr>
              <a:buFont typeface="+mj-lt"/>
              <a:buAutoNum type="arabicPeriod"/>
              <a:defRPr sz="1800">
                <a:solidFill>
                  <a:schemeClr val="accent2"/>
                </a:solidFill>
              </a:defRPr>
            </a:lvl2pPr>
          </a:lstStyle>
          <a:p>
            <a:pPr lvl="0"/>
            <a:r>
              <a:rPr lang="es-ES"/>
              <a:t>Haga clic para modificar los estilos de texto del patrón</a:t>
            </a:r>
          </a:p>
          <a:p>
            <a:pPr lvl="1"/>
            <a:r>
              <a:rPr lang="es-ES"/>
              <a:t>Segundo nivel</a:t>
            </a:r>
          </a:p>
          <a:p>
            <a:pPr lvl="1"/>
            <a:r>
              <a:rPr lang="es-ES"/>
              <a:t>Tercer nivel</a:t>
            </a:r>
          </a:p>
          <a:p>
            <a:pPr lvl="1"/>
            <a:r>
              <a:rPr lang="es-ES"/>
              <a:t>Cuarto nivel</a:t>
            </a:r>
          </a:p>
          <a:p>
            <a:pPr lvl="1"/>
            <a:r>
              <a:rPr lang="es-ES"/>
              <a:t>Quinto nivel</a:t>
            </a:r>
            <a:endParaRPr lang="ca-ES"/>
          </a:p>
        </p:txBody>
      </p:sp>
    </p:spTree>
    <p:extLst>
      <p:ext uri="{BB962C8B-B14F-4D97-AF65-F5344CB8AC3E}">
        <p14:creationId xmlns:p14="http://schemas.microsoft.com/office/powerpoint/2010/main" val="16121750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Secció 1Columna">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Faci clic per modificar l’estil de títol del patró</a:t>
            </a:r>
            <a:br>
              <a:rPr lang="ca-ES" noProof="0"/>
            </a:br>
            <a:endParaRPr lang="ca-ES" noProof="0"/>
          </a:p>
        </p:txBody>
      </p:sp>
      <p:sp>
        <p:nvSpPr>
          <p:cNvPr id="14" name="Marcador de texto 13">
            <a:extLst>
              <a:ext uri="{FF2B5EF4-FFF2-40B4-BE49-F238E27FC236}">
                <a16:creationId xmlns:a16="http://schemas.microsoft.com/office/drawing/2014/main" id="{A37FEF8F-37FA-492B-A1A9-1B0D86CCFC4F}"/>
              </a:ext>
            </a:extLst>
          </p:cNvPr>
          <p:cNvSpPr>
            <a:spLocks noGrp="1"/>
          </p:cNvSpPr>
          <p:nvPr>
            <p:ph type="body" sz="quarter" idx="14" hasCustomPrompt="1"/>
          </p:nvPr>
        </p:nvSpPr>
        <p:spPr>
          <a:xfrm>
            <a:off x="1673195" y="1363456"/>
            <a:ext cx="8126413" cy="491823"/>
          </a:xfrm>
        </p:spPr>
        <p:txBody>
          <a:bodyPr/>
          <a:lstStyle>
            <a:lvl1pPr>
              <a:defRPr/>
            </a:lvl1pPr>
          </a:lstStyle>
          <a:p>
            <a:pPr lvl="0"/>
            <a:r>
              <a:rPr lang="ca-ES" noProof="0"/>
              <a:t>Subtítol</a:t>
            </a:r>
          </a:p>
        </p:txBody>
      </p:sp>
      <p:sp>
        <p:nvSpPr>
          <p:cNvPr id="16" name="Marcador de texto 15">
            <a:extLst>
              <a:ext uri="{FF2B5EF4-FFF2-40B4-BE49-F238E27FC236}">
                <a16:creationId xmlns:a16="http://schemas.microsoft.com/office/drawing/2014/main" id="{FD9558EC-57E2-411F-BF6D-E3431BF4AA9F}"/>
              </a:ext>
            </a:extLst>
          </p:cNvPr>
          <p:cNvSpPr>
            <a:spLocks noGrp="1"/>
          </p:cNvSpPr>
          <p:nvPr>
            <p:ph type="body" sz="quarter" idx="15" hasCustomPrompt="1"/>
          </p:nvPr>
        </p:nvSpPr>
        <p:spPr>
          <a:xfrm>
            <a:off x="1673525" y="2441076"/>
            <a:ext cx="8126113" cy="371145"/>
          </a:xfrm>
        </p:spPr>
        <p:txBody>
          <a:bodyPr/>
          <a:lstStyle>
            <a:lvl1pPr>
              <a:defRPr sz="2000" b="1">
                <a:solidFill>
                  <a:schemeClr val="accent2"/>
                </a:solidFill>
              </a:defRPr>
            </a:lvl1pPr>
          </a:lstStyle>
          <a:p>
            <a:pPr lvl="0"/>
            <a:r>
              <a:rPr lang="ca-ES" noProof="0"/>
              <a:t>Títol segon nivell</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225" y="2812221"/>
            <a:ext cx="8126413" cy="2061713"/>
          </a:xfrm>
        </p:spPr>
        <p:txBody>
          <a:bodyPr>
            <a:normAutofit/>
          </a:bodyPr>
          <a:lstStyle>
            <a:lvl1pPr>
              <a:lnSpc>
                <a:spcPts val="2400"/>
              </a:lnSpc>
              <a:defRPr sz="2000"/>
            </a:lvl1pPr>
            <a:lvl2pPr>
              <a:defRPr sz="2000"/>
            </a:lvl2pPr>
            <a:lvl3pPr>
              <a:defRPr sz="2000"/>
            </a:lvl3pPr>
            <a:lvl4pPr>
              <a:defRPr sz="2000"/>
            </a:lvl4pPr>
            <a:lvl5pPr>
              <a:defRPr sz="2000"/>
            </a:lvl5p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p:txBody>
      </p:sp>
      <p:sp>
        <p:nvSpPr>
          <p:cNvPr id="20" name="Marcador de número de diapositiva 5">
            <a:extLst>
              <a:ext uri="{FF2B5EF4-FFF2-40B4-BE49-F238E27FC236}">
                <a16:creationId xmlns:a16="http://schemas.microsoft.com/office/drawing/2014/main" id="{CA690F8D-1A18-469B-8D5C-4F2707B9B24E}"/>
              </a:ext>
            </a:extLst>
          </p:cNvPr>
          <p:cNvSpPr>
            <a:spLocks noGrp="1"/>
          </p:cNvSpPr>
          <p:nvPr>
            <p:ph type="sldNum" sz="quarter" idx="4"/>
          </p:nvPr>
        </p:nvSpPr>
        <p:spPr>
          <a:xfrm>
            <a:off x="8997351" y="6352395"/>
            <a:ext cx="802257" cy="195053"/>
          </a:xfrm>
          <a:prstGeom prst="rect">
            <a:avLst/>
          </a:prstGeom>
        </p:spPr>
        <p:txBody>
          <a:bodyPr anchor="ctr"/>
          <a:lstStyle>
            <a:lvl1pPr algn="r">
              <a:defRPr sz="1200">
                <a:solidFill>
                  <a:schemeClr val="tx1">
                    <a:lumMod val="50000"/>
                    <a:lumOff val="50000"/>
                  </a:schemeClr>
                </a:solidFill>
              </a:defRPr>
            </a:lvl1pPr>
          </a:lstStyle>
          <a:p>
            <a:fld id="{0CB94ED5-BC23-4073-B993-52579A806B13}" type="slidenum">
              <a:rPr lang="ca-ES" smtClean="0"/>
              <a:pPr/>
              <a:t>‹#›</a:t>
            </a:fld>
            <a:endParaRPr lang="ca-ES"/>
          </a:p>
        </p:txBody>
      </p:sp>
    </p:spTree>
    <p:extLst>
      <p:ext uri="{BB962C8B-B14F-4D97-AF65-F5344CB8AC3E}">
        <p14:creationId xmlns:p14="http://schemas.microsoft.com/office/powerpoint/2010/main" val="164890159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nt-Secció  Vinyetes 1Colum">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Faci clic per modificar l’estil de títol del patró</a:t>
            </a:r>
            <a:br>
              <a:rPr lang="ca-ES" noProof="0"/>
            </a:br>
            <a:endParaRPr lang="ca-ES" noProof="0"/>
          </a:p>
        </p:txBody>
      </p:sp>
      <p:sp>
        <p:nvSpPr>
          <p:cNvPr id="14" name="Marcador de texto 13">
            <a:extLst>
              <a:ext uri="{FF2B5EF4-FFF2-40B4-BE49-F238E27FC236}">
                <a16:creationId xmlns:a16="http://schemas.microsoft.com/office/drawing/2014/main" id="{A37FEF8F-37FA-492B-A1A9-1B0D86CCFC4F}"/>
              </a:ext>
            </a:extLst>
          </p:cNvPr>
          <p:cNvSpPr>
            <a:spLocks noGrp="1"/>
          </p:cNvSpPr>
          <p:nvPr>
            <p:ph type="body" sz="quarter" idx="14" hasCustomPrompt="1"/>
          </p:nvPr>
        </p:nvSpPr>
        <p:spPr>
          <a:xfrm>
            <a:off x="1673195" y="1363456"/>
            <a:ext cx="8126413" cy="491823"/>
          </a:xfrm>
        </p:spPr>
        <p:txBody>
          <a:bodyPr/>
          <a:lstStyle>
            <a:lvl1pPr>
              <a:defRPr/>
            </a:lvl1pPr>
          </a:lstStyle>
          <a:p>
            <a:pPr lvl="0"/>
            <a:r>
              <a:rPr lang="ca-ES" noProof="0"/>
              <a:t>Subtítol</a:t>
            </a:r>
          </a:p>
        </p:txBody>
      </p:sp>
      <p:sp>
        <p:nvSpPr>
          <p:cNvPr id="16" name="Marcador de texto 15">
            <a:extLst>
              <a:ext uri="{FF2B5EF4-FFF2-40B4-BE49-F238E27FC236}">
                <a16:creationId xmlns:a16="http://schemas.microsoft.com/office/drawing/2014/main" id="{FD9558EC-57E2-411F-BF6D-E3431BF4AA9F}"/>
              </a:ext>
            </a:extLst>
          </p:cNvPr>
          <p:cNvSpPr>
            <a:spLocks noGrp="1"/>
          </p:cNvSpPr>
          <p:nvPr>
            <p:ph type="body" sz="quarter" idx="15" hasCustomPrompt="1"/>
          </p:nvPr>
        </p:nvSpPr>
        <p:spPr>
          <a:xfrm>
            <a:off x="1673525" y="2441076"/>
            <a:ext cx="8126113" cy="371145"/>
          </a:xfrm>
        </p:spPr>
        <p:txBody>
          <a:bodyPr/>
          <a:lstStyle>
            <a:lvl1pPr>
              <a:defRPr sz="2000" b="1">
                <a:solidFill>
                  <a:schemeClr val="accent2"/>
                </a:solidFill>
              </a:defRPr>
            </a:lvl1pPr>
          </a:lstStyle>
          <a:p>
            <a:pPr lvl="0"/>
            <a:r>
              <a:rPr lang="ca-ES" noProof="0"/>
              <a:t>Títol segon nivell</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225" y="2812221"/>
            <a:ext cx="8126413" cy="2061713"/>
          </a:xfrm>
        </p:spPr>
        <p:txBody>
          <a:bodyPr>
            <a:normAutofit/>
          </a:bodyPr>
          <a:lstStyle>
            <a:lvl1pPr marL="342900" indent="-342900">
              <a:lnSpc>
                <a:spcPts val="2400"/>
              </a:lnSpc>
              <a:buClr>
                <a:schemeClr val="accent2"/>
              </a:buClr>
              <a:buFont typeface="Wingdings" panose="05000000000000000000" pitchFamily="2" charset="2"/>
              <a:buChar char="§"/>
              <a:defRPr sz="2000"/>
            </a:lvl1pPr>
            <a:lvl2pPr>
              <a:defRPr sz="2000"/>
            </a:lvl2pPr>
            <a:lvl3pPr>
              <a:defRPr sz="2000"/>
            </a:lvl3pPr>
            <a:lvl4pPr>
              <a:defRPr sz="2000"/>
            </a:lvl4pPr>
            <a:lvl5pPr>
              <a:defRPr sz="2000"/>
            </a:lvl5p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p:txBody>
      </p:sp>
      <p:sp>
        <p:nvSpPr>
          <p:cNvPr id="20" name="Marcador de número de diapositiva 5">
            <a:extLst>
              <a:ext uri="{FF2B5EF4-FFF2-40B4-BE49-F238E27FC236}">
                <a16:creationId xmlns:a16="http://schemas.microsoft.com/office/drawing/2014/main" id="{CA690F8D-1A18-469B-8D5C-4F2707B9B24E}"/>
              </a:ext>
            </a:extLst>
          </p:cNvPr>
          <p:cNvSpPr>
            <a:spLocks noGrp="1"/>
          </p:cNvSpPr>
          <p:nvPr>
            <p:ph type="sldNum" sz="quarter" idx="4"/>
          </p:nvPr>
        </p:nvSpPr>
        <p:spPr>
          <a:xfrm>
            <a:off x="8997351" y="6352395"/>
            <a:ext cx="802257" cy="195053"/>
          </a:xfrm>
          <a:prstGeom prst="rect">
            <a:avLst/>
          </a:prstGeom>
        </p:spPr>
        <p:txBody>
          <a:bodyPr anchor="ctr"/>
          <a:lstStyle>
            <a:lvl1pPr algn="r">
              <a:defRPr sz="1200">
                <a:solidFill>
                  <a:schemeClr val="tx1">
                    <a:lumMod val="50000"/>
                    <a:lumOff val="50000"/>
                  </a:schemeClr>
                </a:solidFill>
              </a:defRPr>
            </a:lvl1pPr>
          </a:lstStyle>
          <a:p>
            <a:fld id="{0CB94ED5-BC23-4073-B993-52579A806B13}" type="slidenum">
              <a:rPr lang="ca-ES" smtClean="0"/>
              <a:pPr/>
              <a:t>‹#›</a:t>
            </a:fld>
            <a:endParaRPr lang="ca-ES"/>
          </a:p>
        </p:txBody>
      </p:sp>
    </p:spTree>
    <p:extLst>
      <p:ext uri="{BB962C8B-B14F-4D97-AF65-F5344CB8AC3E}">
        <p14:creationId xmlns:p14="http://schemas.microsoft.com/office/powerpoint/2010/main" val="201919066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Int-Secció Num 1Colum">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Faci clic per modificar l’estil de títol del patró</a:t>
            </a:r>
            <a:br>
              <a:rPr lang="ca-ES" noProof="0"/>
            </a:br>
            <a:endParaRPr lang="ca-ES" noProof="0"/>
          </a:p>
        </p:txBody>
      </p:sp>
      <p:sp>
        <p:nvSpPr>
          <p:cNvPr id="14" name="Marcador de texto 13">
            <a:extLst>
              <a:ext uri="{FF2B5EF4-FFF2-40B4-BE49-F238E27FC236}">
                <a16:creationId xmlns:a16="http://schemas.microsoft.com/office/drawing/2014/main" id="{A37FEF8F-37FA-492B-A1A9-1B0D86CCFC4F}"/>
              </a:ext>
            </a:extLst>
          </p:cNvPr>
          <p:cNvSpPr>
            <a:spLocks noGrp="1"/>
          </p:cNvSpPr>
          <p:nvPr>
            <p:ph type="body" sz="quarter" idx="14" hasCustomPrompt="1"/>
          </p:nvPr>
        </p:nvSpPr>
        <p:spPr>
          <a:xfrm>
            <a:off x="1673195" y="1363456"/>
            <a:ext cx="8126413" cy="491823"/>
          </a:xfrm>
        </p:spPr>
        <p:txBody>
          <a:bodyPr/>
          <a:lstStyle>
            <a:lvl1pPr>
              <a:defRPr/>
            </a:lvl1pPr>
          </a:lstStyle>
          <a:p>
            <a:pPr lvl="0"/>
            <a:r>
              <a:rPr lang="ca-ES" noProof="0"/>
              <a:t>Subtítol</a:t>
            </a:r>
          </a:p>
        </p:txBody>
      </p:sp>
      <p:sp>
        <p:nvSpPr>
          <p:cNvPr id="16" name="Marcador de texto 15">
            <a:extLst>
              <a:ext uri="{FF2B5EF4-FFF2-40B4-BE49-F238E27FC236}">
                <a16:creationId xmlns:a16="http://schemas.microsoft.com/office/drawing/2014/main" id="{FD9558EC-57E2-411F-BF6D-E3431BF4AA9F}"/>
              </a:ext>
            </a:extLst>
          </p:cNvPr>
          <p:cNvSpPr>
            <a:spLocks noGrp="1"/>
          </p:cNvSpPr>
          <p:nvPr>
            <p:ph type="body" sz="quarter" idx="15" hasCustomPrompt="1"/>
          </p:nvPr>
        </p:nvSpPr>
        <p:spPr>
          <a:xfrm>
            <a:off x="1673525" y="2441076"/>
            <a:ext cx="8126113" cy="371145"/>
          </a:xfrm>
        </p:spPr>
        <p:txBody>
          <a:bodyPr/>
          <a:lstStyle>
            <a:lvl1pPr>
              <a:defRPr sz="2000" b="1">
                <a:solidFill>
                  <a:schemeClr val="accent2"/>
                </a:solidFill>
              </a:defRPr>
            </a:lvl1pPr>
          </a:lstStyle>
          <a:p>
            <a:pPr lvl="0"/>
            <a:r>
              <a:rPr lang="ca-ES" noProof="0"/>
              <a:t>Títol segon nivell</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225" y="2812221"/>
            <a:ext cx="8126413" cy="2061713"/>
          </a:xfrm>
        </p:spPr>
        <p:txBody>
          <a:bodyPr>
            <a:normAutofit/>
          </a:bodyPr>
          <a:lstStyle>
            <a:lvl1pPr marL="457200" indent="-457200">
              <a:lnSpc>
                <a:spcPts val="2400"/>
              </a:lnSpc>
              <a:buClrTx/>
              <a:buFont typeface="+mj-lt"/>
              <a:buAutoNum type="arabicPeriod"/>
              <a:defRPr sz="2000"/>
            </a:lvl1pPr>
            <a:lvl2pPr>
              <a:defRPr sz="2000"/>
            </a:lvl2pPr>
            <a:lvl3pPr>
              <a:defRPr sz="2000"/>
            </a:lvl3pPr>
            <a:lvl4pPr>
              <a:defRPr sz="2000"/>
            </a:lvl4pPr>
            <a:lvl5pPr>
              <a:defRPr sz="2000"/>
            </a:lvl5p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p:txBody>
      </p:sp>
      <p:sp>
        <p:nvSpPr>
          <p:cNvPr id="20" name="Marcador de número de diapositiva 5">
            <a:extLst>
              <a:ext uri="{FF2B5EF4-FFF2-40B4-BE49-F238E27FC236}">
                <a16:creationId xmlns:a16="http://schemas.microsoft.com/office/drawing/2014/main" id="{CA690F8D-1A18-469B-8D5C-4F2707B9B24E}"/>
              </a:ext>
            </a:extLst>
          </p:cNvPr>
          <p:cNvSpPr>
            <a:spLocks noGrp="1"/>
          </p:cNvSpPr>
          <p:nvPr>
            <p:ph type="sldNum" sz="quarter" idx="4"/>
          </p:nvPr>
        </p:nvSpPr>
        <p:spPr>
          <a:xfrm>
            <a:off x="8997351" y="6352395"/>
            <a:ext cx="802257" cy="195053"/>
          </a:xfrm>
          <a:prstGeom prst="rect">
            <a:avLst/>
          </a:prstGeom>
        </p:spPr>
        <p:txBody>
          <a:bodyPr anchor="ctr"/>
          <a:lstStyle>
            <a:lvl1pPr algn="r">
              <a:defRPr sz="1200">
                <a:solidFill>
                  <a:schemeClr val="tx1">
                    <a:lumMod val="50000"/>
                    <a:lumOff val="50000"/>
                  </a:schemeClr>
                </a:solidFill>
              </a:defRPr>
            </a:lvl1pPr>
          </a:lstStyle>
          <a:p>
            <a:fld id="{0CB94ED5-BC23-4073-B993-52579A806B13}" type="slidenum">
              <a:rPr lang="ca-ES" smtClean="0"/>
              <a:pPr/>
              <a:t>‹#›</a:t>
            </a:fld>
            <a:endParaRPr lang="ca-ES"/>
          </a:p>
        </p:txBody>
      </p:sp>
    </p:spTree>
    <p:extLst>
      <p:ext uri="{BB962C8B-B14F-4D97-AF65-F5344CB8AC3E}">
        <p14:creationId xmlns:p14="http://schemas.microsoft.com/office/powerpoint/2010/main" val="286704668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t-Secció 1Col Destacat">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Faci clic per modificar l’estil de títol del patró</a:t>
            </a:r>
            <a:br>
              <a:rPr lang="ca-ES" noProof="0"/>
            </a:br>
            <a:endParaRPr lang="ca-ES" noProof="0"/>
          </a:p>
        </p:txBody>
      </p:sp>
      <p:sp>
        <p:nvSpPr>
          <p:cNvPr id="14" name="Marcador de texto 13">
            <a:extLst>
              <a:ext uri="{FF2B5EF4-FFF2-40B4-BE49-F238E27FC236}">
                <a16:creationId xmlns:a16="http://schemas.microsoft.com/office/drawing/2014/main" id="{A37FEF8F-37FA-492B-A1A9-1B0D86CCFC4F}"/>
              </a:ext>
            </a:extLst>
          </p:cNvPr>
          <p:cNvSpPr>
            <a:spLocks noGrp="1"/>
          </p:cNvSpPr>
          <p:nvPr>
            <p:ph type="body" sz="quarter" idx="14" hasCustomPrompt="1"/>
          </p:nvPr>
        </p:nvSpPr>
        <p:spPr>
          <a:xfrm>
            <a:off x="1673195" y="1363456"/>
            <a:ext cx="8126413" cy="491823"/>
          </a:xfrm>
        </p:spPr>
        <p:txBody>
          <a:bodyPr/>
          <a:lstStyle>
            <a:lvl1pPr>
              <a:defRPr/>
            </a:lvl1pPr>
          </a:lstStyle>
          <a:p>
            <a:pPr lvl="0"/>
            <a:r>
              <a:rPr lang="ca-ES" noProof="0"/>
              <a:t>Subtítol</a:t>
            </a:r>
          </a:p>
        </p:txBody>
      </p:sp>
      <p:sp>
        <p:nvSpPr>
          <p:cNvPr id="16" name="Marcador de texto 15">
            <a:extLst>
              <a:ext uri="{FF2B5EF4-FFF2-40B4-BE49-F238E27FC236}">
                <a16:creationId xmlns:a16="http://schemas.microsoft.com/office/drawing/2014/main" id="{FD9558EC-57E2-411F-BF6D-E3431BF4AA9F}"/>
              </a:ext>
            </a:extLst>
          </p:cNvPr>
          <p:cNvSpPr>
            <a:spLocks noGrp="1"/>
          </p:cNvSpPr>
          <p:nvPr>
            <p:ph type="body" sz="quarter" idx="15" hasCustomPrompt="1"/>
          </p:nvPr>
        </p:nvSpPr>
        <p:spPr>
          <a:xfrm>
            <a:off x="1673525" y="2449694"/>
            <a:ext cx="5327617" cy="371145"/>
          </a:xfrm>
        </p:spPr>
        <p:txBody>
          <a:bodyPr/>
          <a:lstStyle>
            <a:lvl1pPr>
              <a:defRPr sz="2000" b="1">
                <a:solidFill>
                  <a:schemeClr val="accent2"/>
                </a:solidFill>
              </a:defRPr>
            </a:lvl1pPr>
          </a:lstStyle>
          <a:p>
            <a:pPr lvl="0"/>
            <a:r>
              <a:rPr lang="ca-ES" noProof="0"/>
              <a:t>Títol segon nivell</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225" y="2820839"/>
            <a:ext cx="5327939" cy="2061713"/>
          </a:xfrm>
        </p:spPr>
        <p:txBody>
          <a:bodyPr>
            <a:normAutofit/>
          </a:bodyPr>
          <a:lstStyle>
            <a:lvl1pPr>
              <a:lnSpc>
                <a:spcPts val="2400"/>
              </a:lnSpc>
              <a:defRPr sz="2000"/>
            </a:lvl1pPr>
            <a:lvl2pPr>
              <a:defRPr sz="2000"/>
            </a:lvl2pPr>
            <a:lvl3pPr>
              <a:defRPr sz="2000"/>
            </a:lvl3pPr>
            <a:lvl4pPr>
              <a:defRPr sz="2000"/>
            </a:lvl4pPr>
            <a:lvl5pPr>
              <a:defRPr sz="2000"/>
            </a:lvl5p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p:txBody>
      </p:sp>
      <p:sp>
        <p:nvSpPr>
          <p:cNvPr id="9" name="Título 1">
            <a:extLst>
              <a:ext uri="{FF2B5EF4-FFF2-40B4-BE49-F238E27FC236}">
                <a16:creationId xmlns:a16="http://schemas.microsoft.com/office/drawing/2014/main" id="{ABC7EC06-FCF5-4B64-BB9C-79C479DE428E}"/>
              </a:ext>
            </a:extLst>
          </p:cNvPr>
          <p:cNvSpPr txBox="1">
            <a:spLocks noChangeArrowheads="1"/>
          </p:cNvSpPr>
          <p:nvPr userDrawn="1"/>
        </p:nvSpPr>
        <p:spPr bwMode="auto">
          <a:xfrm>
            <a:off x="8189913" y="2587625"/>
            <a:ext cx="3030537" cy="3240088"/>
          </a:xfrm>
          <a:prstGeom prst="rect">
            <a:avLst/>
          </a:prstGeom>
          <a:solidFill>
            <a:schemeClr val="accent2"/>
          </a:solidFill>
          <a:ln>
            <a:solidFill>
              <a:schemeClr val="accent2"/>
            </a:solidFill>
          </a:ln>
        </p:spPr>
        <p:txBody>
          <a:bodyPr lIns="180000" tIns="180000" rIns="180000" bIns="180000"/>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ca-ES" altLang="es-ES" sz="3000" b="1">
                <a:solidFill>
                  <a:srgbClr val="00D378"/>
                </a:solidFill>
                <a:cs typeface="Arial" panose="020B0604020202020204" pitchFamily="34" charset="0"/>
              </a:rPr>
              <a:t>Aixó és un destacat de text. Una declaració, dades, una cita etc. Que voleu destacar</a:t>
            </a:r>
            <a:endParaRPr lang="es-ES" altLang="es-ES" sz="3000" b="1">
              <a:solidFill>
                <a:srgbClr val="00D378"/>
              </a:solidFill>
              <a:cs typeface="Arial" panose="020B0604020202020204" pitchFamily="34" charset="0"/>
            </a:endParaRPr>
          </a:p>
        </p:txBody>
      </p:sp>
      <p:sp>
        <p:nvSpPr>
          <p:cNvPr id="10" name="Título 1">
            <a:extLst>
              <a:ext uri="{FF2B5EF4-FFF2-40B4-BE49-F238E27FC236}">
                <a16:creationId xmlns:a16="http://schemas.microsoft.com/office/drawing/2014/main" id="{39AC7925-F87A-4868-B5C0-C2FF3A2E6CBF}"/>
              </a:ext>
            </a:extLst>
          </p:cNvPr>
          <p:cNvSpPr txBox="1">
            <a:spLocks noChangeArrowheads="1"/>
          </p:cNvSpPr>
          <p:nvPr userDrawn="1"/>
        </p:nvSpPr>
        <p:spPr bwMode="auto">
          <a:xfrm>
            <a:off x="8050213" y="2449513"/>
            <a:ext cx="3030537" cy="3238500"/>
          </a:xfrm>
          <a:prstGeom prst="rect">
            <a:avLst/>
          </a:prstGeom>
          <a:solidFill>
            <a:schemeClr val="tx2"/>
          </a:solidFill>
          <a:ln>
            <a:noFill/>
          </a:ln>
        </p:spPr>
        <p:txBody>
          <a:bodyPr lIns="180000" tIns="180000" rIns="180000" bIns="180000"/>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endParaRPr lang="es-ES" altLang="es-ES" sz="3000" b="1">
              <a:solidFill>
                <a:schemeClr val="accent2"/>
              </a:solidFill>
              <a:cs typeface="Arial" panose="020B0604020202020204" pitchFamily="34" charset="0"/>
            </a:endParaRPr>
          </a:p>
        </p:txBody>
      </p:sp>
      <p:sp>
        <p:nvSpPr>
          <p:cNvPr id="3" name="Marcador de texto 2">
            <a:extLst>
              <a:ext uri="{FF2B5EF4-FFF2-40B4-BE49-F238E27FC236}">
                <a16:creationId xmlns:a16="http://schemas.microsoft.com/office/drawing/2014/main" id="{17D07B91-BF17-4715-81B3-2327CC9FAE99}"/>
              </a:ext>
            </a:extLst>
          </p:cNvPr>
          <p:cNvSpPr>
            <a:spLocks noGrp="1"/>
          </p:cNvSpPr>
          <p:nvPr>
            <p:ph type="body" sz="quarter" idx="17" hasCustomPrompt="1"/>
          </p:nvPr>
        </p:nvSpPr>
        <p:spPr>
          <a:xfrm>
            <a:off x="8143733" y="2569153"/>
            <a:ext cx="2801360" cy="3006725"/>
          </a:xfrm>
        </p:spPr>
        <p:txBody>
          <a:bodyPr>
            <a:noAutofit/>
          </a:bodyPr>
          <a:lstStyle>
            <a:lvl1pPr>
              <a:spcBef>
                <a:spcPts val="0"/>
              </a:spcBef>
              <a:defRPr sz="3000" b="1">
                <a:solidFill>
                  <a:schemeClr val="accent2"/>
                </a:solidFill>
              </a:defRPr>
            </a:lvl1pPr>
            <a:lvl2pPr>
              <a:defRPr sz="2400" b="1">
                <a:solidFill>
                  <a:schemeClr val="accent2"/>
                </a:solidFill>
              </a:defRPr>
            </a:lvl2pPr>
            <a:lvl3pPr>
              <a:defRPr sz="2400" b="1">
                <a:solidFill>
                  <a:schemeClr val="accent2"/>
                </a:solidFill>
              </a:defRPr>
            </a:lvl3pPr>
            <a:lvl4pPr>
              <a:defRPr sz="2400" b="1">
                <a:solidFill>
                  <a:schemeClr val="accent2"/>
                </a:solidFill>
              </a:defRPr>
            </a:lvl4pPr>
            <a:lvl5pPr>
              <a:defRPr sz="2400" b="1">
                <a:solidFill>
                  <a:schemeClr val="accent2"/>
                </a:solidFill>
              </a:defRPr>
            </a:lvl5pPr>
          </a:lstStyle>
          <a:p>
            <a:pPr lvl="0"/>
            <a:r>
              <a:rPr lang="ca-ES" noProof="0"/>
              <a:t>Faci clic per modificar els estils del text del patró. </a:t>
            </a:r>
          </a:p>
        </p:txBody>
      </p:sp>
    </p:spTree>
    <p:extLst>
      <p:ext uri="{BB962C8B-B14F-4D97-AF65-F5344CB8AC3E}">
        <p14:creationId xmlns:p14="http://schemas.microsoft.com/office/powerpoint/2010/main" val="4073080388"/>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Int-Secció 2Columnes">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Faci clic per modificar l’estil de títol del patró</a:t>
            </a:r>
            <a:br>
              <a:rPr lang="ca-ES" noProof="0"/>
            </a:br>
            <a:endParaRPr lang="ca-ES" noProof="0"/>
          </a:p>
        </p:txBody>
      </p:sp>
      <p:sp>
        <p:nvSpPr>
          <p:cNvPr id="14" name="Marcador de texto 13">
            <a:extLst>
              <a:ext uri="{FF2B5EF4-FFF2-40B4-BE49-F238E27FC236}">
                <a16:creationId xmlns:a16="http://schemas.microsoft.com/office/drawing/2014/main" id="{A37FEF8F-37FA-492B-A1A9-1B0D86CCFC4F}"/>
              </a:ext>
            </a:extLst>
          </p:cNvPr>
          <p:cNvSpPr>
            <a:spLocks noGrp="1"/>
          </p:cNvSpPr>
          <p:nvPr>
            <p:ph type="body" sz="quarter" idx="14" hasCustomPrompt="1"/>
          </p:nvPr>
        </p:nvSpPr>
        <p:spPr>
          <a:xfrm>
            <a:off x="1673195" y="1363456"/>
            <a:ext cx="8126413" cy="491823"/>
          </a:xfrm>
        </p:spPr>
        <p:txBody>
          <a:bodyPr/>
          <a:lstStyle>
            <a:lvl1pPr>
              <a:defRPr/>
            </a:lvl1pPr>
          </a:lstStyle>
          <a:p>
            <a:pPr lvl="0"/>
            <a:r>
              <a:rPr lang="ca-ES" noProof="0"/>
              <a:t>Subtítol</a:t>
            </a:r>
          </a:p>
        </p:txBody>
      </p:sp>
      <p:sp>
        <p:nvSpPr>
          <p:cNvPr id="16" name="Marcador de texto 15">
            <a:extLst>
              <a:ext uri="{FF2B5EF4-FFF2-40B4-BE49-F238E27FC236}">
                <a16:creationId xmlns:a16="http://schemas.microsoft.com/office/drawing/2014/main" id="{FD9558EC-57E2-411F-BF6D-E3431BF4AA9F}"/>
              </a:ext>
            </a:extLst>
          </p:cNvPr>
          <p:cNvSpPr>
            <a:spLocks noGrp="1"/>
          </p:cNvSpPr>
          <p:nvPr>
            <p:ph type="body" sz="quarter" idx="15" hasCustomPrompt="1"/>
          </p:nvPr>
        </p:nvSpPr>
        <p:spPr>
          <a:xfrm>
            <a:off x="1673525" y="2449694"/>
            <a:ext cx="3703684" cy="371145"/>
          </a:xfrm>
        </p:spPr>
        <p:txBody>
          <a:bodyPr/>
          <a:lstStyle>
            <a:lvl1pPr>
              <a:defRPr sz="2000" b="1">
                <a:solidFill>
                  <a:schemeClr val="accent2"/>
                </a:solidFill>
              </a:defRPr>
            </a:lvl1pPr>
          </a:lstStyle>
          <a:p>
            <a:pPr lvl="0"/>
            <a:r>
              <a:rPr lang="ca-ES" noProof="0"/>
              <a:t>Títol segon nivell</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225" y="2820839"/>
            <a:ext cx="3703908" cy="2389516"/>
          </a:xfrm>
        </p:spPr>
        <p:txBody>
          <a:bodyPr>
            <a:normAutofit/>
          </a:bodyPr>
          <a:lstStyle>
            <a:lvl1pPr>
              <a:lnSpc>
                <a:spcPts val="2400"/>
              </a:lnSpc>
              <a:defRPr sz="2000"/>
            </a:lvl1pPr>
            <a:lvl2pPr>
              <a:defRPr sz="2000"/>
            </a:lvl2pPr>
            <a:lvl3pPr>
              <a:defRPr sz="2000"/>
            </a:lvl3pPr>
            <a:lvl4pPr>
              <a:defRPr sz="2000"/>
            </a:lvl4pPr>
            <a:lvl5pPr>
              <a:defRPr sz="2000"/>
            </a:lvl5p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a:p>
            <a:pPr lvl="0"/>
            <a:endParaRPr lang="ca-ES" noProof="0"/>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p>
            <a:fld id="{0CB94ED5-BC23-4073-B993-52579A806B13}" type="slidenum">
              <a:rPr lang="ca-ES" smtClean="0"/>
              <a:pPr/>
              <a:t>‹#›</a:t>
            </a:fld>
            <a:endParaRPr lang="ca-ES"/>
          </a:p>
        </p:txBody>
      </p:sp>
      <p:sp>
        <p:nvSpPr>
          <p:cNvPr id="13" name="Marcador de texto 15">
            <a:extLst>
              <a:ext uri="{FF2B5EF4-FFF2-40B4-BE49-F238E27FC236}">
                <a16:creationId xmlns:a16="http://schemas.microsoft.com/office/drawing/2014/main" id="{B373C8D9-9A1A-4E0B-BCEF-D0C5557708A2}"/>
              </a:ext>
            </a:extLst>
          </p:cNvPr>
          <p:cNvSpPr>
            <a:spLocks noGrp="1"/>
          </p:cNvSpPr>
          <p:nvPr>
            <p:ph type="body" sz="quarter" idx="21" hasCustomPrompt="1"/>
          </p:nvPr>
        </p:nvSpPr>
        <p:spPr>
          <a:xfrm>
            <a:off x="6096001" y="2449486"/>
            <a:ext cx="3703684" cy="371145"/>
          </a:xfrm>
        </p:spPr>
        <p:txBody>
          <a:bodyPr/>
          <a:lstStyle>
            <a:lvl1pPr>
              <a:defRPr sz="2000" b="1">
                <a:solidFill>
                  <a:schemeClr val="accent2"/>
                </a:solidFill>
              </a:defRPr>
            </a:lvl1pPr>
          </a:lstStyle>
          <a:p>
            <a:pPr lvl="0"/>
            <a:r>
              <a:rPr lang="ca-ES" noProof="0"/>
              <a:t>Títol segon nivell</a:t>
            </a:r>
          </a:p>
        </p:txBody>
      </p:sp>
      <p:sp>
        <p:nvSpPr>
          <p:cNvPr id="15" name="Marcador de texto 17">
            <a:extLst>
              <a:ext uri="{FF2B5EF4-FFF2-40B4-BE49-F238E27FC236}">
                <a16:creationId xmlns:a16="http://schemas.microsoft.com/office/drawing/2014/main" id="{835CDCAE-E940-48E0-B09D-ED1F0467CE1E}"/>
              </a:ext>
            </a:extLst>
          </p:cNvPr>
          <p:cNvSpPr>
            <a:spLocks noGrp="1"/>
          </p:cNvSpPr>
          <p:nvPr>
            <p:ph type="body" sz="quarter" idx="22" hasCustomPrompt="1"/>
          </p:nvPr>
        </p:nvSpPr>
        <p:spPr>
          <a:xfrm>
            <a:off x="6095700" y="2820839"/>
            <a:ext cx="3703908" cy="2389516"/>
          </a:xfrm>
        </p:spPr>
        <p:txBody>
          <a:bodyPr>
            <a:normAutofit/>
          </a:bodyPr>
          <a:lstStyle>
            <a:lvl1pPr>
              <a:lnSpc>
                <a:spcPts val="2400"/>
              </a:lnSpc>
              <a:defRPr sz="2000"/>
            </a:lvl1pPr>
            <a:lvl2pPr>
              <a:defRPr sz="2000"/>
            </a:lvl2pPr>
            <a:lvl3pPr>
              <a:defRPr sz="2000"/>
            </a:lvl3pPr>
            <a:lvl4pPr>
              <a:defRPr sz="2000"/>
            </a:lvl4pPr>
            <a:lvl5pPr>
              <a:defRPr sz="2000"/>
            </a:lvl5p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a:p>
            <a:pPr lvl="0"/>
            <a:endParaRPr lang="ca-ES" noProof="0"/>
          </a:p>
        </p:txBody>
      </p:sp>
    </p:spTree>
    <p:extLst>
      <p:ext uri="{BB962C8B-B14F-4D97-AF65-F5344CB8AC3E}">
        <p14:creationId xmlns:p14="http://schemas.microsoft.com/office/powerpoint/2010/main" val="1884407236"/>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nt-Secció 2fotos">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Faci clic per modificar l’estil de títol del patró</a:t>
            </a:r>
            <a:br>
              <a:rPr lang="ca-ES" noProof="0"/>
            </a:br>
            <a:endParaRPr lang="ca-ES" noProof="0"/>
          </a:p>
        </p:txBody>
      </p:sp>
      <p:sp>
        <p:nvSpPr>
          <p:cNvPr id="14" name="Marcador de texto 13">
            <a:extLst>
              <a:ext uri="{FF2B5EF4-FFF2-40B4-BE49-F238E27FC236}">
                <a16:creationId xmlns:a16="http://schemas.microsoft.com/office/drawing/2014/main" id="{A37FEF8F-37FA-492B-A1A9-1B0D86CCFC4F}"/>
              </a:ext>
            </a:extLst>
          </p:cNvPr>
          <p:cNvSpPr>
            <a:spLocks noGrp="1"/>
          </p:cNvSpPr>
          <p:nvPr>
            <p:ph type="body" sz="quarter" idx="14" hasCustomPrompt="1"/>
          </p:nvPr>
        </p:nvSpPr>
        <p:spPr>
          <a:xfrm>
            <a:off x="1673195" y="1363456"/>
            <a:ext cx="8126413" cy="491823"/>
          </a:xfrm>
        </p:spPr>
        <p:txBody>
          <a:bodyPr/>
          <a:lstStyle>
            <a:lvl1pPr>
              <a:defRPr/>
            </a:lvl1pPr>
          </a:lstStyle>
          <a:p>
            <a:pPr lvl="0"/>
            <a:r>
              <a:rPr lang="ca-ES" noProof="0"/>
              <a:t>Subtítol</a:t>
            </a:r>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p>
            <a:fld id="{0CB94ED5-BC23-4073-B993-52579A806B13}" type="slidenum">
              <a:rPr lang="ca-ES" smtClean="0"/>
              <a:pPr/>
              <a:t>‹#›</a:t>
            </a:fld>
            <a:endParaRPr lang="ca-ES"/>
          </a:p>
        </p:txBody>
      </p:sp>
      <p:sp>
        <p:nvSpPr>
          <p:cNvPr id="3" name="Marcador de posición de imagen 2">
            <a:extLst>
              <a:ext uri="{FF2B5EF4-FFF2-40B4-BE49-F238E27FC236}">
                <a16:creationId xmlns:a16="http://schemas.microsoft.com/office/drawing/2014/main" id="{36B3CFC9-8C24-4564-BFDD-71776B33B9D3}"/>
              </a:ext>
            </a:extLst>
          </p:cNvPr>
          <p:cNvSpPr>
            <a:spLocks noGrp="1"/>
          </p:cNvSpPr>
          <p:nvPr>
            <p:ph type="pic" sz="quarter" idx="23"/>
          </p:nvPr>
        </p:nvSpPr>
        <p:spPr>
          <a:xfrm>
            <a:off x="1673525" y="2449693"/>
            <a:ext cx="3703638" cy="2760662"/>
          </a:xfrm>
        </p:spPr>
        <p:txBody>
          <a:bodyPr/>
          <a:lstStyle/>
          <a:p>
            <a:endParaRPr lang="ca-ES"/>
          </a:p>
        </p:txBody>
      </p:sp>
      <p:sp>
        <p:nvSpPr>
          <p:cNvPr id="5" name="Marcador de posición de imagen 4">
            <a:extLst>
              <a:ext uri="{FF2B5EF4-FFF2-40B4-BE49-F238E27FC236}">
                <a16:creationId xmlns:a16="http://schemas.microsoft.com/office/drawing/2014/main" id="{67DCBF1E-151C-4E4D-8763-023A444321CE}"/>
              </a:ext>
            </a:extLst>
          </p:cNvPr>
          <p:cNvSpPr>
            <a:spLocks noGrp="1"/>
          </p:cNvSpPr>
          <p:nvPr>
            <p:ph type="pic" sz="quarter" idx="24"/>
          </p:nvPr>
        </p:nvSpPr>
        <p:spPr>
          <a:xfrm>
            <a:off x="6095208" y="2445255"/>
            <a:ext cx="3704400" cy="2760662"/>
          </a:xfrm>
        </p:spPr>
        <p:txBody>
          <a:bodyPr/>
          <a:lstStyle/>
          <a:p>
            <a:endParaRPr lang="ca-ES"/>
          </a:p>
        </p:txBody>
      </p:sp>
    </p:spTree>
    <p:extLst>
      <p:ext uri="{BB962C8B-B14F-4D97-AF65-F5344CB8AC3E}">
        <p14:creationId xmlns:p14="http://schemas.microsoft.com/office/powerpoint/2010/main" val="247616034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nt-Secció 3Columnes">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Faci clic per modificar l’estil de títol del patró</a:t>
            </a:r>
          </a:p>
        </p:txBody>
      </p:sp>
      <p:sp>
        <p:nvSpPr>
          <p:cNvPr id="14" name="Marcador de texto 13">
            <a:extLst>
              <a:ext uri="{FF2B5EF4-FFF2-40B4-BE49-F238E27FC236}">
                <a16:creationId xmlns:a16="http://schemas.microsoft.com/office/drawing/2014/main" id="{A37FEF8F-37FA-492B-A1A9-1B0D86CCFC4F}"/>
              </a:ext>
            </a:extLst>
          </p:cNvPr>
          <p:cNvSpPr>
            <a:spLocks noGrp="1"/>
          </p:cNvSpPr>
          <p:nvPr>
            <p:ph type="body" sz="quarter" idx="14" hasCustomPrompt="1"/>
          </p:nvPr>
        </p:nvSpPr>
        <p:spPr>
          <a:xfrm>
            <a:off x="1673195" y="1363456"/>
            <a:ext cx="8126413" cy="491823"/>
          </a:xfrm>
        </p:spPr>
        <p:txBody>
          <a:bodyPr/>
          <a:lstStyle>
            <a:lvl1pPr>
              <a:defRPr/>
            </a:lvl1pPr>
          </a:lstStyle>
          <a:p>
            <a:pPr lvl="0"/>
            <a:r>
              <a:rPr lang="ca-ES" noProof="0"/>
              <a:t>Subtítol</a:t>
            </a:r>
          </a:p>
        </p:txBody>
      </p:sp>
      <p:sp>
        <p:nvSpPr>
          <p:cNvPr id="16" name="Marcador de texto 15">
            <a:extLst>
              <a:ext uri="{FF2B5EF4-FFF2-40B4-BE49-F238E27FC236}">
                <a16:creationId xmlns:a16="http://schemas.microsoft.com/office/drawing/2014/main" id="{FD9558EC-57E2-411F-BF6D-E3431BF4AA9F}"/>
              </a:ext>
            </a:extLst>
          </p:cNvPr>
          <p:cNvSpPr>
            <a:spLocks noGrp="1"/>
          </p:cNvSpPr>
          <p:nvPr>
            <p:ph type="body" sz="quarter" idx="15" hasCustomPrompt="1"/>
          </p:nvPr>
        </p:nvSpPr>
        <p:spPr>
          <a:xfrm>
            <a:off x="1673525" y="2449694"/>
            <a:ext cx="2646000" cy="371145"/>
          </a:xfrm>
        </p:spPr>
        <p:txBody>
          <a:bodyPr/>
          <a:lstStyle>
            <a:lvl1pPr>
              <a:defRPr sz="2000" b="1">
                <a:solidFill>
                  <a:schemeClr val="accent2"/>
                </a:solidFill>
              </a:defRPr>
            </a:lvl1pPr>
          </a:lstStyle>
          <a:p>
            <a:pPr lvl="0"/>
            <a:r>
              <a:rPr lang="ca-ES" noProof="0"/>
              <a:t>Títol segon nivell</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225" y="2829464"/>
            <a:ext cx="2646300" cy="2743200"/>
          </a:xfrm>
        </p:spPr>
        <p:txBody>
          <a:bodyPr>
            <a:normAutofit/>
          </a:bodyPr>
          <a:lstStyle>
            <a:lvl1pPr>
              <a:defRPr lang="ca-ES" sz="2000" b="0" kern="1200" noProof="0" dirty="0">
                <a:solidFill>
                  <a:schemeClr val="tx1"/>
                </a:solidFill>
                <a:latin typeface="+mn-lt"/>
                <a:ea typeface="+mn-ea"/>
                <a:cs typeface="+mn-cs"/>
              </a:defRPr>
            </a:lvl1pPr>
            <a:lvl2pPr>
              <a:defRPr sz="2000"/>
            </a:lvl2pPr>
            <a:lvl3pPr>
              <a:defRPr sz="2000"/>
            </a:lvl3pPr>
            <a:lvl4pPr>
              <a:defRPr sz="2000"/>
            </a:lvl4pPr>
            <a:lvl5pPr>
              <a:defRPr sz="2000"/>
            </a:lvl5pPr>
          </a:lstStyle>
          <a:p>
            <a:pPr marL="0" lvl="0" indent="0" algn="l" defTabSz="914400" rtl="0" eaLnBrk="1" latinLnBrk="0" hangingPunct="1">
              <a:lnSpc>
                <a:spcPts val="2400"/>
              </a:lnSpc>
              <a:spcBef>
                <a:spcPts val="0"/>
              </a:spcBef>
              <a:buFont typeface="Arial" panose="020B0604020202020204" pitchFamily="34" charset="0"/>
              <a:buNone/>
            </a:pPr>
            <a:r>
              <a:rPr lang="ca-ES" noProof="0"/>
              <a:t>Faci clic per modificar els estils de text del patró</a:t>
            </a:r>
          </a:p>
          <a:p>
            <a:pPr marL="0" lvl="0" indent="0" algn="l" defTabSz="914400" rtl="0" eaLnBrk="1" latinLnBrk="0" hangingPunct="1">
              <a:lnSpc>
                <a:spcPts val="2400"/>
              </a:lnSpc>
              <a:spcBef>
                <a:spcPts val="0"/>
              </a:spcBef>
              <a:buFont typeface="Arial" panose="020B0604020202020204" pitchFamily="34" charset="0"/>
              <a:buNone/>
            </a:pPr>
            <a:r>
              <a:rPr lang="ca-ES" noProof="0"/>
              <a:t>Segon nivell </a:t>
            </a:r>
          </a:p>
          <a:p>
            <a:pPr marL="0" lvl="0" indent="0" algn="l" defTabSz="914400" rtl="0" eaLnBrk="1" latinLnBrk="0" hangingPunct="1">
              <a:lnSpc>
                <a:spcPts val="2400"/>
              </a:lnSpc>
              <a:spcBef>
                <a:spcPts val="0"/>
              </a:spcBef>
              <a:buFont typeface="Arial" panose="020B0604020202020204" pitchFamily="34" charset="0"/>
              <a:buNone/>
            </a:pPr>
            <a:r>
              <a:rPr lang="ca-ES" noProof="0"/>
              <a:t>Tercer nivell</a:t>
            </a:r>
          </a:p>
          <a:p>
            <a:pPr marL="0" lvl="0" indent="0" algn="l" defTabSz="914400" rtl="0" eaLnBrk="1" latinLnBrk="0" hangingPunct="1">
              <a:lnSpc>
                <a:spcPts val="2400"/>
              </a:lnSpc>
              <a:spcBef>
                <a:spcPts val="0"/>
              </a:spcBef>
              <a:buFont typeface="Arial" panose="020B0604020202020204" pitchFamily="34" charset="0"/>
              <a:buNone/>
            </a:pPr>
            <a:r>
              <a:rPr lang="ca-ES" noProof="0"/>
              <a:t>Quart nivell</a:t>
            </a:r>
          </a:p>
          <a:p>
            <a:pPr marL="0" lvl="0" indent="0" algn="l" defTabSz="914400" rtl="0" eaLnBrk="1" latinLnBrk="0" hangingPunct="1">
              <a:lnSpc>
                <a:spcPts val="2400"/>
              </a:lnSpc>
              <a:spcBef>
                <a:spcPts val="0"/>
              </a:spcBef>
              <a:buFont typeface="Arial" panose="020B0604020202020204" pitchFamily="34" charset="0"/>
              <a:buNone/>
            </a:pPr>
            <a:r>
              <a:rPr lang="ca-ES" noProof="0"/>
              <a:t>Cinquè nivell</a:t>
            </a:r>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p>
            <a:fld id="{0CB94ED5-BC23-4073-B993-52579A806B13}" type="slidenum">
              <a:rPr lang="ca-ES" smtClean="0"/>
              <a:pPr/>
              <a:t>‹#›</a:t>
            </a:fld>
            <a:endParaRPr lang="ca-ES"/>
          </a:p>
        </p:txBody>
      </p:sp>
      <p:sp>
        <p:nvSpPr>
          <p:cNvPr id="13" name="Marcador de texto 15">
            <a:extLst>
              <a:ext uri="{FF2B5EF4-FFF2-40B4-BE49-F238E27FC236}">
                <a16:creationId xmlns:a16="http://schemas.microsoft.com/office/drawing/2014/main" id="{B373C8D9-9A1A-4E0B-BCEF-D0C5557708A2}"/>
              </a:ext>
            </a:extLst>
          </p:cNvPr>
          <p:cNvSpPr>
            <a:spLocks noGrp="1"/>
          </p:cNvSpPr>
          <p:nvPr>
            <p:ph type="body" sz="quarter" idx="21" hasCustomPrompt="1"/>
          </p:nvPr>
        </p:nvSpPr>
        <p:spPr>
          <a:xfrm>
            <a:off x="7619701" y="2449485"/>
            <a:ext cx="2646000" cy="371145"/>
          </a:xfrm>
        </p:spPr>
        <p:txBody>
          <a:bodyPr/>
          <a:lstStyle>
            <a:lvl1pPr>
              <a:defRPr sz="2000" b="1">
                <a:solidFill>
                  <a:schemeClr val="accent2"/>
                </a:solidFill>
              </a:defRPr>
            </a:lvl1pPr>
          </a:lstStyle>
          <a:p>
            <a:pPr lvl="0"/>
            <a:r>
              <a:rPr lang="ca-ES" noProof="0"/>
              <a:t>Títol segon nivell</a:t>
            </a:r>
          </a:p>
        </p:txBody>
      </p:sp>
      <p:sp>
        <p:nvSpPr>
          <p:cNvPr id="15" name="Marcador de texto 17">
            <a:extLst>
              <a:ext uri="{FF2B5EF4-FFF2-40B4-BE49-F238E27FC236}">
                <a16:creationId xmlns:a16="http://schemas.microsoft.com/office/drawing/2014/main" id="{835CDCAE-E940-48E0-B09D-ED1F0467CE1E}"/>
              </a:ext>
            </a:extLst>
          </p:cNvPr>
          <p:cNvSpPr>
            <a:spLocks noGrp="1"/>
          </p:cNvSpPr>
          <p:nvPr>
            <p:ph type="body" sz="quarter" idx="22" hasCustomPrompt="1"/>
          </p:nvPr>
        </p:nvSpPr>
        <p:spPr>
          <a:xfrm>
            <a:off x="7619701" y="2833986"/>
            <a:ext cx="2646000" cy="2738677"/>
          </a:xfrm>
        </p:spPr>
        <p:txBody>
          <a:bodyPr>
            <a:normAutofit/>
          </a:bodyPr>
          <a:lstStyle>
            <a:lvl1pPr>
              <a:defRPr lang="ca-ES" sz="2000" b="0" kern="1200" noProof="0" dirty="0">
                <a:solidFill>
                  <a:schemeClr val="tx1"/>
                </a:solidFill>
                <a:latin typeface="+mn-lt"/>
                <a:ea typeface="+mn-ea"/>
                <a:cs typeface="+mn-cs"/>
              </a:defRPr>
            </a:lvl1pPr>
            <a:lvl2pPr>
              <a:defRPr sz="2000"/>
            </a:lvl2pPr>
            <a:lvl3pPr>
              <a:defRPr sz="2000"/>
            </a:lvl3pPr>
            <a:lvl4pPr>
              <a:defRPr sz="2000"/>
            </a:lvl4pPr>
            <a:lvl5pPr>
              <a:defRPr sz="2000"/>
            </a:lvl5pPr>
          </a:lstStyle>
          <a:p>
            <a:pPr marL="0" lvl="0" indent="0" algn="l" defTabSz="914400" rtl="0" eaLnBrk="1" latinLnBrk="0" hangingPunct="1">
              <a:lnSpc>
                <a:spcPts val="2400"/>
              </a:lnSpc>
              <a:spcBef>
                <a:spcPts val="0"/>
              </a:spcBef>
              <a:buFont typeface="Arial" panose="020B0604020202020204" pitchFamily="34" charset="0"/>
              <a:buNone/>
            </a:pPr>
            <a:r>
              <a:rPr lang="ca-ES" noProof="0"/>
              <a:t>Faci clic per modificar els estils de text del patró</a:t>
            </a:r>
          </a:p>
          <a:p>
            <a:pPr marL="0" lvl="0" indent="0" algn="l" defTabSz="914400" rtl="0" eaLnBrk="1" latinLnBrk="0" hangingPunct="1">
              <a:lnSpc>
                <a:spcPts val="2400"/>
              </a:lnSpc>
              <a:spcBef>
                <a:spcPts val="0"/>
              </a:spcBef>
              <a:buFont typeface="Arial" panose="020B0604020202020204" pitchFamily="34" charset="0"/>
              <a:buNone/>
            </a:pPr>
            <a:r>
              <a:rPr lang="ca-ES" noProof="0"/>
              <a:t>Segon nivell </a:t>
            </a:r>
          </a:p>
          <a:p>
            <a:pPr marL="0" lvl="0" indent="0" algn="l" defTabSz="914400" rtl="0" eaLnBrk="1" latinLnBrk="0" hangingPunct="1">
              <a:lnSpc>
                <a:spcPts val="2400"/>
              </a:lnSpc>
              <a:spcBef>
                <a:spcPts val="0"/>
              </a:spcBef>
              <a:buFont typeface="Arial" panose="020B0604020202020204" pitchFamily="34" charset="0"/>
              <a:buNone/>
            </a:pPr>
            <a:r>
              <a:rPr lang="ca-ES" noProof="0"/>
              <a:t>Tercer nivell</a:t>
            </a:r>
          </a:p>
          <a:p>
            <a:pPr marL="0" lvl="0" indent="0" algn="l" defTabSz="914400" rtl="0" eaLnBrk="1" latinLnBrk="0" hangingPunct="1">
              <a:lnSpc>
                <a:spcPts val="2400"/>
              </a:lnSpc>
              <a:spcBef>
                <a:spcPts val="0"/>
              </a:spcBef>
              <a:buFont typeface="Arial" panose="020B0604020202020204" pitchFamily="34" charset="0"/>
              <a:buNone/>
            </a:pPr>
            <a:r>
              <a:rPr lang="ca-ES" noProof="0"/>
              <a:t>Quart nivell</a:t>
            </a:r>
          </a:p>
          <a:p>
            <a:pPr marL="0" lvl="0" indent="0" algn="l" defTabSz="914400" rtl="0" eaLnBrk="1" latinLnBrk="0" hangingPunct="1">
              <a:lnSpc>
                <a:spcPts val="2400"/>
              </a:lnSpc>
              <a:spcBef>
                <a:spcPts val="0"/>
              </a:spcBef>
              <a:buFont typeface="Arial" panose="020B0604020202020204" pitchFamily="34" charset="0"/>
              <a:buNone/>
            </a:pPr>
            <a:r>
              <a:rPr lang="ca-ES" noProof="0"/>
              <a:t>Cinquè nivell</a:t>
            </a:r>
          </a:p>
        </p:txBody>
      </p:sp>
      <p:sp>
        <p:nvSpPr>
          <p:cNvPr id="10" name="Marcador de texto 15">
            <a:extLst>
              <a:ext uri="{FF2B5EF4-FFF2-40B4-BE49-F238E27FC236}">
                <a16:creationId xmlns:a16="http://schemas.microsoft.com/office/drawing/2014/main" id="{385D4C7B-B5AD-409C-8021-48828333C4A5}"/>
              </a:ext>
            </a:extLst>
          </p:cNvPr>
          <p:cNvSpPr>
            <a:spLocks noGrp="1"/>
          </p:cNvSpPr>
          <p:nvPr>
            <p:ph type="body" sz="quarter" idx="23" hasCustomPrompt="1"/>
          </p:nvPr>
        </p:nvSpPr>
        <p:spPr>
          <a:xfrm>
            <a:off x="4646763" y="2449486"/>
            <a:ext cx="2646000" cy="371145"/>
          </a:xfrm>
        </p:spPr>
        <p:txBody>
          <a:bodyPr/>
          <a:lstStyle>
            <a:lvl1pPr>
              <a:defRPr sz="2000" b="1">
                <a:solidFill>
                  <a:schemeClr val="accent2"/>
                </a:solidFill>
              </a:defRPr>
            </a:lvl1pPr>
          </a:lstStyle>
          <a:p>
            <a:pPr lvl="0"/>
            <a:r>
              <a:rPr lang="ca-ES" noProof="0"/>
              <a:t>Títol segon nivell</a:t>
            </a:r>
          </a:p>
        </p:txBody>
      </p:sp>
      <p:sp>
        <p:nvSpPr>
          <p:cNvPr id="17" name="Marcador de texto 17">
            <a:extLst>
              <a:ext uri="{FF2B5EF4-FFF2-40B4-BE49-F238E27FC236}">
                <a16:creationId xmlns:a16="http://schemas.microsoft.com/office/drawing/2014/main" id="{7783294A-9EC9-40CE-BBE3-551FAF8EAC4D}"/>
              </a:ext>
            </a:extLst>
          </p:cNvPr>
          <p:cNvSpPr>
            <a:spLocks noGrp="1"/>
          </p:cNvSpPr>
          <p:nvPr>
            <p:ph type="body" sz="quarter" idx="24" hasCustomPrompt="1"/>
          </p:nvPr>
        </p:nvSpPr>
        <p:spPr>
          <a:xfrm>
            <a:off x="4646463" y="2829256"/>
            <a:ext cx="2646300" cy="2743200"/>
          </a:xfrm>
        </p:spPr>
        <p:txBody>
          <a:bodyPr>
            <a:normAutofit/>
          </a:bodyPr>
          <a:lstStyle>
            <a:lvl1pPr>
              <a:defRPr lang="ca-ES" sz="2000" b="0" kern="1200" noProof="0" dirty="0">
                <a:solidFill>
                  <a:schemeClr val="tx1"/>
                </a:solidFill>
                <a:latin typeface="+mn-lt"/>
                <a:ea typeface="+mn-ea"/>
                <a:cs typeface="+mn-cs"/>
              </a:defRPr>
            </a:lvl1pPr>
            <a:lvl2pPr>
              <a:defRPr sz="2000"/>
            </a:lvl2pPr>
            <a:lvl3pPr>
              <a:defRPr sz="2000"/>
            </a:lvl3pPr>
            <a:lvl4pPr>
              <a:defRPr sz="2000"/>
            </a:lvl4pPr>
            <a:lvl5pPr>
              <a:defRPr sz="2000"/>
            </a:lvl5pPr>
          </a:lstStyle>
          <a:p>
            <a:pPr marL="0" lvl="0" indent="0" algn="l" defTabSz="914400" rtl="0" eaLnBrk="1" latinLnBrk="0" hangingPunct="1">
              <a:lnSpc>
                <a:spcPts val="2400"/>
              </a:lnSpc>
              <a:spcBef>
                <a:spcPts val="0"/>
              </a:spcBef>
              <a:buFont typeface="Arial" panose="020B0604020202020204" pitchFamily="34" charset="0"/>
              <a:buNone/>
            </a:pPr>
            <a:r>
              <a:rPr lang="ca-ES" noProof="0"/>
              <a:t>Faci clic per modificar els estils de text del patró</a:t>
            </a:r>
          </a:p>
          <a:p>
            <a:pPr marL="0" lvl="0" indent="0" algn="l" defTabSz="914400" rtl="0" eaLnBrk="1" latinLnBrk="0" hangingPunct="1">
              <a:lnSpc>
                <a:spcPts val="2400"/>
              </a:lnSpc>
              <a:spcBef>
                <a:spcPts val="0"/>
              </a:spcBef>
              <a:buFont typeface="Arial" panose="020B0604020202020204" pitchFamily="34" charset="0"/>
              <a:buNone/>
            </a:pPr>
            <a:r>
              <a:rPr lang="ca-ES" noProof="0"/>
              <a:t>Segon nivell </a:t>
            </a:r>
          </a:p>
          <a:p>
            <a:pPr marL="0" lvl="0" indent="0" algn="l" defTabSz="914400" rtl="0" eaLnBrk="1" latinLnBrk="0" hangingPunct="1">
              <a:lnSpc>
                <a:spcPts val="2400"/>
              </a:lnSpc>
              <a:spcBef>
                <a:spcPts val="0"/>
              </a:spcBef>
              <a:buFont typeface="Arial" panose="020B0604020202020204" pitchFamily="34" charset="0"/>
              <a:buNone/>
            </a:pPr>
            <a:r>
              <a:rPr lang="ca-ES" noProof="0"/>
              <a:t>Tercer nivell</a:t>
            </a:r>
          </a:p>
          <a:p>
            <a:pPr marL="0" lvl="0" indent="0" algn="l" defTabSz="914400" rtl="0" eaLnBrk="1" latinLnBrk="0" hangingPunct="1">
              <a:lnSpc>
                <a:spcPts val="2400"/>
              </a:lnSpc>
              <a:spcBef>
                <a:spcPts val="0"/>
              </a:spcBef>
              <a:buFont typeface="Arial" panose="020B0604020202020204" pitchFamily="34" charset="0"/>
              <a:buNone/>
            </a:pPr>
            <a:r>
              <a:rPr lang="ca-ES" noProof="0"/>
              <a:t>Quart nivell</a:t>
            </a:r>
          </a:p>
          <a:p>
            <a:pPr marL="0" lvl="0" indent="0" algn="l" defTabSz="914400" rtl="0" eaLnBrk="1" latinLnBrk="0" hangingPunct="1">
              <a:lnSpc>
                <a:spcPts val="2400"/>
              </a:lnSpc>
              <a:spcBef>
                <a:spcPts val="0"/>
              </a:spcBef>
              <a:buFont typeface="Arial" panose="020B0604020202020204" pitchFamily="34" charset="0"/>
              <a:buNone/>
            </a:pPr>
            <a:r>
              <a:rPr lang="ca-ES" noProof="0"/>
              <a:t>Cinquè nivell</a:t>
            </a:r>
          </a:p>
          <a:p>
            <a:pPr lvl="0"/>
            <a:endParaRPr lang="ca-ES" noProof="0"/>
          </a:p>
        </p:txBody>
      </p:sp>
    </p:spTree>
    <p:extLst>
      <p:ext uri="{BB962C8B-B14F-4D97-AF65-F5344CB8AC3E}">
        <p14:creationId xmlns:p14="http://schemas.microsoft.com/office/powerpoint/2010/main" val="1419405865"/>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Int-Secció Text+foto">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6" y="552092"/>
            <a:ext cx="4244196" cy="793630"/>
          </a:xfrm>
        </p:spPr>
        <p:txBody>
          <a:bodyPr/>
          <a:lstStyle>
            <a:lvl1pPr>
              <a:defRPr/>
            </a:lvl1pPr>
          </a:lstStyle>
          <a:p>
            <a:r>
              <a:rPr lang="ca-ES" noProof="0"/>
              <a:t>Faci clic per modificar l’estil de títol del patró</a:t>
            </a:r>
          </a:p>
        </p:txBody>
      </p:sp>
      <p:sp>
        <p:nvSpPr>
          <p:cNvPr id="14" name="Marcador de texto 13">
            <a:extLst>
              <a:ext uri="{FF2B5EF4-FFF2-40B4-BE49-F238E27FC236}">
                <a16:creationId xmlns:a16="http://schemas.microsoft.com/office/drawing/2014/main" id="{A37FEF8F-37FA-492B-A1A9-1B0D86CCFC4F}"/>
              </a:ext>
            </a:extLst>
          </p:cNvPr>
          <p:cNvSpPr>
            <a:spLocks noGrp="1"/>
          </p:cNvSpPr>
          <p:nvPr>
            <p:ph type="body" sz="quarter" idx="14" hasCustomPrompt="1"/>
          </p:nvPr>
        </p:nvSpPr>
        <p:spPr>
          <a:xfrm>
            <a:off x="1673195" y="1363456"/>
            <a:ext cx="4244527" cy="491823"/>
          </a:xfrm>
        </p:spPr>
        <p:txBody>
          <a:bodyPr/>
          <a:lstStyle>
            <a:lvl1pPr>
              <a:defRPr/>
            </a:lvl1pPr>
          </a:lstStyle>
          <a:p>
            <a:pPr lvl="0"/>
            <a:r>
              <a:rPr lang="ca-ES" noProof="0"/>
              <a:t>Subtítol</a:t>
            </a:r>
          </a:p>
        </p:txBody>
      </p:sp>
      <p:sp>
        <p:nvSpPr>
          <p:cNvPr id="16" name="Marcador de texto 15">
            <a:extLst>
              <a:ext uri="{FF2B5EF4-FFF2-40B4-BE49-F238E27FC236}">
                <a16:creationId xmlns:a16="http://schemas.microsoft.com/office/drawing/2014/main" id="{FD9558EC-57E2-411F-BF6D-E3431BF4AA9F}"/>
              </a:ext>
            </a:extLst>
          </p:cNvPr>
          <p:cNvSpPr>
            <a:spLocks noGrp="1"/>
          </p:cNvSpPr>
          <p:nvPr>
            <p:ph type="body" sz="quarter" idx="15" hasCustomPrompt="1"/>
          </p:nvPr>
        </p:nvSpPr>
        <p:spPr>
          <a:xfrm>
            <a:off x="1673524" y="2449694"/>
            <a:ext cx="4244197" cy="371145"/>
          </a:xfrm>
        </p:spPr>
        <p:txBody>
          <a:bodyPr/>
          <a:lstStyle>
            <a:lvl1pPr>
              <a:defRPr sz="2000" b="1">
                <a:solidFill>
                  <a:schemeClr val="accent2"/>
                </a:solidFill>
              </a:defRPr>
            </a:lvl1pPr>
          </a:lstStyle>
          <a:p>
            <a:pPr lvl="0"/>
            <a:r>
              <a:rPr lang="ca-ES" noProof="0"/>
              <a:t>Títol segon nivell</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525" y="2820839"/>
            <a:ext cx="4244195" cy="2389516"/>
          </a:xfrm>
        </p:spPr>
        <p:txBody>
          <a:bodyPr>
            <a:normAutofit/>
          </a:bodyPr>
          <a:lstStyle>
            <a:lvl1pPr>
              <a:lnSpc>
                <a:spcPts val="2400"/>
              </a:lnSpc>
              <a:defRPr sz="2000"/>
            </a:lvl1pPr>
            <a:lvl2pPr>
              <a:defRPr sz="2000"/>
            </a:lvl2pPr>
            <a:lvl3pPr>
              <a:defRPr sz="2000"/>
            </a:lvl3pPr>
            <a:lvl4pPr>
              <a:defRPr sz="2000"/>
            </a:lvl4pPr>
            <a:lvl5pPr>
              <a:defRPr sz="2000"/>
            </a:lvl5p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a:p>
            <a:pPr lvl="0"/>
            <a:endParaRPr lang="ca-ES" noProof="0"/>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p>
            <a:fld id="{0CB94ED5-BC23-4073-B993-52579A806B13}" type="slidenum">
              <a:rPr lang="ca-ES" smtClean="0"/>
              <a:pPr/>
              <a:t>‹#›</a:t>
            </a:fld>
            <a:endParaRPr lang="ca-ES"/>
          </a:p>
        </p:txBody>
      </p:sp>
      <p:sp>
        <p:nvSpPr>
          <p:cNvPr id="3" name="Marcador de posición de imagen 2">
            <a:extLst>
              <a:ext uri="{FF2B5EF4-FFF2-40B4-BE49-F238E27FC236}">
                <a16:creationId xmlns:a16="http://schemas.microsoft.com/office/drawing/2014/main" id="{5B7EF7F5-0925-4E5E-8211-CF36803530FC}"/>
              </a:ext>
            </a:extLst>
          </p:cNvPr>
          <p:cNvSpPr>
            <a:spLocks noGrp="1"/>
          </p:cNvSpPr>
          <p:nvPr>
            <p:ph type="pic" sz="quarter" idx="21" hasCustomPrompt="1"/>
          </p:nvPr>
        </p:nvSpPr>
        <p:spPr>
          <a:xfrm>
            <a:off x="6332538" y="0"/>
            <a:ext cx="5859462" cy="6858000"/>
          </a:xfrm>
        </p:spPr>
        <p:txBody>
          <a:bodyPr/>
          <a:lstStyle>
            <a:lvl1pPr algn="ctr">
              <a:defRPr/>
            </a:lvl1pPr>
          </a:lstStyle>
          <a:p>
            <a:r>
              <a:rPr lang="ca-ES"/>
              <a:t>Faci clic a la icona i incorpori una imatge</a:t>
            </a:r>
          </a:p>
        </p:txBody>
      </p:sp>
    </p:spTree>
    <p:extLst>
      <p:ext uri="{BB962C8B-B14F-4D97-AF65-F5344CB8AC3E}">
        <p14:creationId xmlns:p14="http://schemas.microsoft.com/office/powerpoint/2010/main" val="1525950369"/>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rtada Vertical">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9A072CF0-51AB-4C86-90CA-7FDB8ED1AA67}"/>
              </a:ext>
            </a:extLst>
          </p:cNvPr>
          <p:cNvSpPr/>
          <p:nvPr userDrawn="1"/>
        </p:nvSpPr>
        <p:spPr>
          <a:xfrm>
            <a:off x="0" y="0"/>
            <a:ext cx="639127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ES_tradnl"/>
          </a:p>
        </p:txBody>
      </p:sp>
      <p:sp>
        <p:nvSpPr>
          <p:cNvPr id="10" name="Título 9">
            <a:extLst>
              <a:ext uri="{FF2B5EF4-FFF2-40B4-BE49-F238E27FC236}">
                <a16:creationId xmlns:a16="http://schemas.microsoft.com/office/drawing/2014/main" id="{66731410-ACA2-4156-98F3-09FB010474FF}"/>
              </a:ext>
            </a:extLst>
          </p:cNvPr>
          <p:cNvSpPr>
            <a:spLocks noGrp="1"/>
          </p:cNvSpPr>
          <p:nvPr>
            <p:ph type="title" hasCustomPrompt="1"/>
          </p:nvPr>
        </p:nvSpPr>
        <p:spPr>
          <a:xfrm>
            <a:off x="769938" y="3566319"/>
            <a:ext cx="4538663" cy="1890881"/>
          </a:xfrm>
          <a:prstGeom prst="rect">
            <a:avLst/>
          </a:prstGeom>
        </p:spPr>
        <p:txBody>
          <a:bodyPr lIns="0"/>
          <a:lstStyle>
            <a:lvl1pPr algn="l" rtl="0" eaLnBrk="1" fontAlgn="base" hangingPunct="1">
              <a:lnSpc>
                <a:spcPct val="90000"/>
              </a:lnSpc>
              <a:spcBef>
                <a:spcPct val="0"/>
              </a:spcBef>
              <a:spcAft>
                <a:spcPct val="0"/>
              </a:spcAft>
              <a:buFontTx/>
              <a:buNone/>
              <a:defRPr lang="ca-ES" sz="4000" kern="1200" dirty="0">
                <a:solidFill>
                  <a:schemeClr val="accent2"/>
                </a:solidFill>
                <a:latin typeface="Arial" panose="020B0604020202020204" pitchFamily="34" charset="0"/>
                <a:ea typeface="+mn-ea"/>
                <a:cs typeface="Arial" panose="020B0604020202020204" pitchFamily="34" charset="0"/>
              </a:defRPr>
            </a:lvl1pPr>
          </a:lstStyle>
          <a:p>
            <a:r>
              <a:rPr lang="ca-ES" noProof="0"/>
              <a:t>Faci clic per modificar el títol</a:t>
            </a:r>
          </a:p>
        </p:txBody>
      </p:sp>
      <p:sp>
        <p:nvSpPr>
          <p:cNvPr id="12" name="Marcador de posición de imagen 11">
            <a:extLst>
              <a:ext uri="{FF2B5EF4-FFF2-40B4-BE49-F238E27FC236}">
                <a16:creationId xmlns:a16="http://schemas.microsoft.com/office/drawing/2014/main" id="{B9C1E2D4-8FC4-4E86-9588-2C79A963D289}"/>
              </a:ext>
            </a:extLst>
          </p:cNvPr>
          <p:cNvSpPr>
            <a:spLocks noGrp="1"/>
          </p:cNvSpPr>
          <p:nvPr>
            <p:ph type="pic" sz="quarter" idx="10" hasCustomPrompt="1"/>
          </p:nvPr>
        </p:nvSpPr>
        <p:spPr>
          <a:xfrm>
            <a:off x="6391275" y="-1"/>
            <a:ext cx="5800725" cy="6858001"/>
          </a:xfrm>
          <a:prstGeom prst="rect">
            <a:avLst/>
          </a:prstGeom>
        </p:spPr>
        <p:txBody>
          <a:bodyPr/>
          <a:lstStyle>
            <a:lvl1pPr marL="0" indent="0" algn="ctr">
              <a:buNone/>
              <a:defRPr/>
            </a:lvl1pPr>
          </a:lstStyle>
          <a:p>
            <a:r>
              <a:rPr lang="ca-ES"/>
              <a:t>Faci clic a la icona per afegir una imatge o fotografia</a:t>
            </a:r>
          </a:p>
        </p:txBody>
      </p:sp>
    </p:spTree>
    <p:extLst>
      <p:ext uri="{BB962C8B-B14F-4D97-AF65-F5344CB8AC3E}">
        <p14:creationId xmlns:p14="http://schemas.microsoft.com/office/powerpoint/2010/main" val="19705264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Int-Secció Text Foto faldó">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9099109D-7C1E-4FBC-AD4E-9CF238028B3F}"/>
              </a:ext>
            </a:extLst>
          </p:cNvPr>
          <p:cNvSpPr>
            <a:spLocks noGrp="1"/>
          </p:cNvSpPr>
          <p:nvPr>
            <p:ph type="pic" sz="quarter" idx="17" hasCustomPrompt="1"/>
          </p:nvPr>
        </p:nvSpPr>
        <p:spPr>
          <a:xfrm>
            <a:off x="0" y="4348163"/>
            <a:ext cx="12192000" cy="2509837"/>
          </a:xfrm>
        </p:spPr>
        <p:txBody>
          <a:bodyPr/>
          <a:lstStyle>
            <a:lvl1pPr algn="ctr">
              <a:defRPr/>
            </a:lvl1pPr>
          </a:lstStyle>
          <a:p>
            <a:r>
              <a:rPr lang="ca-ES"/>
              <a:t>Faci clic a la icona i insereix una fotografia</a:t>
            </a:r>
          </a:p>
        </p:txBody>
      </p:sp>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Faci clic per modificar l’estil de títol del patró</a:t>
            </a:r>
            <a:br>
              <a:rPr lang="ca-ES" noProof="0"/>
            </a:br>
            <a:endParaRPr lang="ca-ES" noProof="0"/>
          </a:p>
        </p:txBody>
      </p:sp>
      <p:sp>
        <p:nvSpPr>
          <p:cNvPr id="14" name="Marcador de texto 13">
            <a:extLst>
              <a:ext uri="{FF2B5EF4-FFF2-40B4-BE49-F238E27FC236}">
                <a16:creationId xmlns:a16="http://schemas.microsoft.com/office/drawing/2014/main" id="{A37FEF8F-37FA-492B-A1A9-1B0D86CCFC4F}"/>
              </a:ext>
            </a:extLst>
          </p:cNvPr>
          <p:cNvSpPr>
            <a:spLocks noGrp="1"/>
          </p:cNvSpPr>
          <p:nvPr>
            <p:ph type="body" sz="quarter" idx="14" hasCustomPrompt="1"/>
          </p:nvPr>
        </p:nvSpPr>
        <p:spPr>
          <a:xfrm>
            <a:off x="1673195" y="1363456"/>
            <a:ext cx="8126413" cy="491823"/>
          </a:xfrm>
        </p:spPr>
        <p:txBody>
          <a:bodyPr/>
          <a:lstStyle>
            <a:lvl1pPr>
              <a:defRPr/>
            </a:lvl1pPr>
          </a:lstStyle>
          <a:p>
            <a:pPr lvl="0"/>
            <a:r>
              <a:rPr lang="ca-ES" noProof="0"/>
              <a:t>Subtítol</a:t>
            </a:r>
          </a:p>
        </p:txBody>
      </p:sp>
      <p:sp>
        <p:nvSpPr>
          <p:cNvPr id="16" name="Marcador de texto 15">
            <a:extLst>
              <a:ext uri="{FF2B5EF4-FFF2-40B4-BE49-F238E27FC236}">
                <a16:creationId xmlns:a16="http://schemas.microsoft.com/office/drawing/2014/main" id="{FD9558EC-57E2-411F-BF6D-E3431BF4AA9F}"/>
              </a:ext>
            </a:extLst>
          </p:cNvPr>
          <p:cNvSpPr>
            <a:spLocks noGrp="1"/>
          </p:cNvSpPr>
          <p:nvPr>
            <p:ph type="body" sz="quarter" idx="15" hasCustomPrompt="1"/>
          </p:nvPr>
        </p:nvSpPr>
        <p:spPr>
          <a:xfrm>
            <a:off x="1673525" y="2441076"/>
            <a:ext cx="8126113" cy="362519"/>
          </a:xfrm>
        </p:spPr>
        <p:txBody>
          <a:bodyPr/>
          <a:lstStyle>
            <a:lvl1pPr>
              <a:defRPr sz="2000" b="1">
                <a:solidFill>
                  <a:schemeClr val="accent2"/>
                </a:solidFill>
              </a:defRPr>
            </a:lvl1pPr>
          </a:lstStyle>
          <a:p>
            <a:pPr lvl="0"/>
            <a:r>
              <a:rPr lang="ca-ES" noProof="0"/>
              <a:t>Títol segon nivell</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194" y="2803596"/>
            <a:ext cx="8126413" cy="1414722"/>
          </a:xfrm>
        </p:spPr>
        <p:txBody>
          <a:bodyPr>
            <a:normAutofit/>
          </a:bodyPr>
          <a:lstStyle>
            <a:lvl1pPr>
              <a:lnSpc>
                <a:spcPts val="2400"/>
              </a:lnSpc>
              <a:defRPr sz="2000"/>
            </a:lvl1pPr>
            <a:lvl2pPr>
              <a:defRPr sz="2000"/>
            </a:lvl2pPr>
            <a:lvl3pPr>
              <a:defRPr sz="2000"/>
            </a:lvl3pPr>
            <a:lvl4pPr>
              <a:defRPr sz="2000"/>
            </a:lvl4pPr>
            <a:lvl5pPr>
              <a:defRPr sz="2000"/>
            </a:lvl5p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p:txBody>
      </p:sp>
      <p:sp>
        <p:nvSpPr>
          <p:cNvPr id="20" name="Marcador de número de diapositiva 5">
            <a:extLst>
              <a:ext uri="{FF2B5EF4-FFF2-40B4-BE49-F238E27FC236}">
                <a16:creationId xmlns:a16="http://schemas.microsoft.com/office/drawing/2014/main" id="{CA690F8D-1A18-469B-8D5C-4F2707B9B24E}"/>
              </a:ext>
            </a:extLst>
          </p:cNvPr>
          <p:cNvSpPr>
            <a:spLocks noGrp="1"/>
          </p:cNvSpPr>
          <p:nvPr>
            <p:ph type="sldNum" sz="quarter" idx="4"/>
          </p:nvPr>
        </p:nvSpPr>
        <p:spPr>
          <a:xfrm>
            <a:off x="8997351" y="6352395"/>
            <a:ext cx="802257" cy="195053"/>
          </a:xfrm>
          <a:prstGeom prst="rect">
            <a:avLst/>
          </a:prstGeom>
        </p:spPr>
        <p:txBody>
          <a:bodyPr anchor="ctr"/>
          <a:lstStyle>
            <a:lvl1pPr algn="r">
              <a:defRPr sz="1200">
                <a:solidFill>
                  <a:schemeClr val="tx1">
                    <a:lumMod val="50000"/>
                    <a:lumOff val="50000"/>
                  </a:schemeClr>
                </a:solidFill>
              </a:defRPr>
            </a:lvl1pPr>
          </a:lstStyle>
          <a:p>
            <a:fld id="{0CB94ED5-BC23-4073-B993-52579A806B13}" type="slidenum">
              <a:rPr lang="ca-ES" smtClean="0"/>
              <a:pPr/>
              <a:t>‹#›</a:t>
            </a:fld>
            <a:endParaRPr lang="ca-ES"/>
          </a:p>
        </p:txBody>
      </p:sp>
    </p:spTree>
    <p:extLst>
      <p:ext uri="{BB962C8B-B14F-4D97-AF65-F5344CB8AC3E}">
        <p14:creationId xmlns:p14="http://schemas.microsoft.com/office/powerpoint/2010/main" val="367984793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Int-Secció 3Vinyetes">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Faci clic per modificar l’estil de títol del patró</a:t>
            </a:r>
          </a:p>
        </p:txBody>
      </p:sp>
      <p:sp>
        <p:nvSpPr>
          <p:cNvPr id="14" name="Marcador de texto 13">
            <a:extLst>
              <a:ext uri="{FF2B5EF4-FFF2-40B4-BE49-F238E27FC236}">
                <a16:creationId xmlns:a16="http://schemas.microsoft.com/office/drawing/2014/main" id="{A37FEF8F-37FA-492B-A1A9-1B0D86CCFC4F}"/>
              </a:ext>
            </a:extLst>
          </p:cNvPr>
          <p:cNvSpPr>
            <a:spLocks noGrp="1"/>
          </p:cNvSpPr>
          <p:nvPr>
            <p:ph type="body" sz="quarter" idx="14" hasCustomPrompt="1"/>
          </p:nvPr>
        </p:nvSpPr>
        <p:spPr>
          <a:xfrm>
            <a:off x="1673195" y="1363456"/>
            <a:ext cx="8126413" cy="491823"/>
          </a:xfrm>
        </p:spPr>
        <p:txBody>
          <a:bodyPr/>
          <a:lstStyle>
            <a:lvl1pPr>
              <a:defRPr/>
            </a:lvl1pPr>
          </a:lstStyle>
          <a:p>
            <a:pPr lvl="0"/>
            <a:r>
              <a:rPr lang="ca-ES" noProof="0"/>
              <a:t>Subtítol</a:t>
            </a:r>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67428"/>
            <a:ext cx="802257" cy="195053"/>
          </a:xfrm>
          <a:prstGeom prst="rect">
            <a:avLst/>
          </a:prstGeom>
        </p:spPr>
        <p:txBody>
          <a:bodyPr/>
          <a:lstStyle/>
          <a:p>
            <a:fld id="{0CB94ED5-BC23-4073-B993-52579A806B13}" type="slidenum">
              <a:rPr lang="ca-ES" smtClean="0"/>
              <a:pPr/>
              <a:t>‹#›</a:t>
            </a:fld>
            <a:endParaRPr lang="ca-ES"/>
          </a:p>
        </p:txBody>
      </p:sp>
      <p:sp>
        <p:nvSpPr>
          <p:cNvPr id="2" name="Rectángulo 1">
            <a:extLst>
              <a:ext uri="{FF2B5EF4-FFF2-40B4-BE49-F238E27FC236}">
                <a16:creationId xmlns:a16="http://schemas.microsoft.com/office/drawing/2014/main" id="{52874FD1-3773-4832-963E-2CB301AAE2F6}"/>
              </a:ext>
            </a:extLst>
          </p:cNvPr>
          <p:cNvSpPr/>
          <p:nvPr userDrawn="1"/>
        </p:nvSpPr>
        <p:spPr>
          <a:xfrm>
            <a:off x="1673525" y="2717320"/>
            <a:ext cx="2541600" cy="2777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Marcador de texto 4">
            <a:extLst>
              <a:ext uri="{FF2B5EF4-FFF2-40B4-BE49-F238E27FC236}">
                <a16:creationId xmlns:a16="http://schemas.microsoft.com/office/drawing/2014/main" id="{863F4247-FE62-4B9E-A638-5300FF50D2ED}"/>
              </a:ext>
            </a:extLst>
          </p:cNvPr>
          <p:cNvSpPr>
            <a:spLocks noGrp="1"/>
          </p:cNvSpPr>
          <p:nvPr>
            <p:ph type="body" sz="quarter" idx="24" hasCustomPrompt="1"/>
          </p:nvPr>
        </p:nvSpPr>
        <p:spPr>
          <a:xfrm>
            <a:off x="1673525" y="2743200"/>
            <a:ext cx="2541269" cy="554182"/>
          </a:xfrm>
        </p:spPr>
        <p:txBody>
          <a:bodyPr/>
          <a:lstStyle>
            <a:lvl1pPr marL="0" indent="0">
              <a:buFont typeface="Arial" panose="020B0604020202020204" pitchFamily="34" charset="0"/>
              <a:buNone/>
              <a:defRPr sz="4000" b="1">
                <a:solidFill>
                  <a:schemeClr val="accent2"/>
                </a:solidFill>
              </a:defRPr>
            </a:lvl1pPr>
            <a:lvl2pPr marL="360363" indent="-342900">
              <a:buClr>
                <a:schemeClr val="accent2"/>
              </a:buClr>
              <a:buFont typeface="Wingdings" panose="05000000000000000000" pitchFamily="2" charset="2"/>
              <a:buChar char="§"/>
              <a:defRPr sz="2000">
                <a:solidFill>
                  <a:schemeClr val="bg2"/>
                </a:solidFill>
              </a:defRPr>
            </a:lvl2pPr>
            <a:lvl3pPr marL="1257300" indent="-342900">
              <a:buClr>
                <a:schemeClr val="accent2"/>
              </a:buClr>
              <a:buFont typeface="Wingdings" panose="05000000000000000000" pitchFamily="2" charset="2"/>
              <a:buChar char="§"/>
              <a:defRPr/>
            </a:lvl3pPr>
            <a:lvl4pPr marL="1657350" indent="-285750">
              <a:buClr>
                <a:schemeClr val="accent2"/>
              </a:buClr>
              <a:buFont typeface="Wingdings" panose="05000000000000000000" pitchFamily="2" charset="2"/>
              <a:buChar char="§"/>
              <a:defRPr/>
            </a:lvl4pPr>
            <a:lvl5pPr marL="2114550" indent="-285750">
              <a:buClr>
                <a:schemeClr val="accent2"/>
              </a:buClr>
              <a:buFont typeface="Wingdings" panose="05000000000000000000" pitchFamily="2" charset="2"/>
              <a:buChar char="§"/>
              <a:defRPr/>
            </a:lvl5pPr>
          </a:lstStyle>
          <a:p>
            <a:pPr lvl="0"/>
            <a:r>
              <a:rPr lang="es-ES"/>
              <a:t>01</a:t>
            </a:r>
          </a:p>
        </p:txBody>
      </p:sp>
      <p:sp>
        <p:nvSpPr>
          <p:cNvPr id="7" name="Marcador de texto 6">
            <a:extLst>
              <a:ext uri="{FF2B5EF4-FFF2-40B4-BE49-F238E27FC236}">
                <a16:creationId xmlns:a16="http://schemas.microsoft.com/office/drawing/2014/main" id="{A87505D6-4BA0-442C-B043-7350B3DE7CAE}"/>
              </a:ext>
            </a:extLst>
          </p:cNvPr>
          <p:cNvSpPr>
            <a:spLocks noGrp="1"/>
          </p:cNvSpPr>
          <p:nvPr>
            <p:ph type="body" sz="quarter" idx="27" hasCustomPrompt="1"/>
          </p:nvPr>
        </p:nvSpPr>
        <p:spPr>
          <a:xfrm>
            <a:off x="1673525" y="3323261"/>
            <a:ext cx="2541269" cy="1593659"/>
          </a:xfrm>
        </p:spPr>
        <p:txBody>
          <a:bodyPr>
            <a:normAutofit/>
          </a:bodyPr>
          <a:lstStyle>
            <a:lvl1pPr marL="342900" indent="-342900">
              <a:buClr>
                <a:schemeClr val="accent2"/>
              </a:buClr>
              <a:buFont typeface="Wingdings" panose="05000000000000000000" pitchFamily="2" charset="2"/>
              <a:buChar char="§"/>
              <a:defRPr sz="2000">
                <a:solidFill>
                  <a:schemeClr val="bg2"/>
                </a:solidFill>
              </a:defRPr>
            </a:lvl1pPr>
            <a:lvl2pPr marL="800100" indent="-342900">
              <a:buFont typeface="Arial" panose="020B0604020202020204" pitchFamily="34" charset="0"/>
              <a:buChar char="•"/>
              <a:defRPr sz="2000">
                <a:solidFill>
                  <a:schemeClr val="bg2"/>
                </a:solidFill>
              </a:defRPr>
            </a:lvl2pPr>
          </a:lstStyle>
          <a:p>
            <a:pPr lvl="0"/>
            <a:r>
              <a:rPr lang="ca-ES" noProof="0"/>
              <a:t>Segon nivell</a:t>
            </a:r>
          </a:p>
          <a:p>
            <a:pPr lvl="0"/>
            <a:r>
              <a:rPr lang="ca-ES" noProof="0"/>
              <a:t>Tercer nivell</a:t>
            </a:r>
          </a:p>
          <a:p>
            <a:pPr lvl="0"/>
            <a:r>
              <a:rPr lang="ca-ES" noProof="0"/>
              <a:t>Quart nivell</a:t>
            </a:r>
          </a:p>
          <a:p>
            <a:pPr lvl="0"/>
            <a:r>
              <a:rPr lang="ca-ES" noProof="0"/>
              <a:t>Cinquè nivell</a:t>
            </a:r>
          </a:p>
        </p:txBody>
      </p:sp>
      <p:sp>
        <p:nvSpPr>
          <p:cNvPr id="23" name="Rectángulo 22">
            <a:extLst>
              <a:ext uri="{FF2B5EF4-FFF2-40B4-BE49-F238E27FC236}">
                <a16:creationId xmlns:a16="http://schemas.microsoft.com/office/drawing/2014/main" id="{3914E5C2-3DFA-4D83-AC58-14C053E8611A}"/>
              </a:ext>
            </a:extLst>
          </p:cNvPr>
          <p:cNvSpPr/>
          <p:nvPr userDrawn="1"/>
        </p:nvSpPr>
        <p:spPr>
          <a:xfrm>
            <a:off x="4465601" y="2717319"/>
            <a:ext cx="2541600" cy="277722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4" name="Marcador de texto 4">
            <a:extLst>
              <a:ext uri="{FF2B5EF4-FFF2-40B4-BE49-F238E27FC236}">
                <a16:creationId xmlns:a16="http://schemas.microsoft.com/office/drawing/2014/main" id="{7C0513A7-06BF-4014-9D12-274B0BF4C918}"/>
              </a:ext>
            </a:extLst>
          </p:cNvPr>
          <p:cNvSpPr>
            <a:spLocks noGrp="1"/>
          </p:cNvSpPr>
          <p:nvPr>
            <p:ph type="body" sz="quarter" idx="28" hasCustomPrompt="1"/>
          </p:nvPr>
        </p:nvSpPr>
        <p:spPr>
          <a:xfrm>
            <a:off x="4465601" y="2743199"/>
            <a:ext cx="2541600" cy="554182"/>
          </a:xfrm>
        </p:spPr>
        <p:txBody>
          <a:bodyPr/>
          <a:lstStyle>
            <a:lvl1pPr marL="0" indent="0">
              <a:buFont typeface="Arial" panose="020B0604020202020204" pitchFamily="34" charset="0"/>
              <a:buNone/>
              <a:defRPr sz="4000" b="1">
                <a:solidFill>
                  <a:schemeClr val="accent2"/>
                </a:solidFill>
              </a:defRPr>
            </a:lvl1pPr>
            <a:lvl2pPr marL="360363" indent="-342900">
              <a:buClr>
                <a:schemeClr val="accent2"/>
              </a:buClr>
              <a:buFont typeface="Wingdings" panose="05000000000000000000" pitchFamily="2" charset="2"/>
              <a:buChar char="§"/>
              <a:defRPr sz="2000">
                <a:solidFill>
                  <a:schemeClr val="bg2"/>
                </a:solidFill>
              </a:defRPr>
            </a:lvl2pPr>
            <a:lvl3pPr marL="1257300" indent="-342900">
              <a:buClr>
                <a:schemeClr val="accent2"/>
              </a:buClr>
              <a:buFont typeface="Wingdings" panose="05000000000000000000" pitchFamily="2" charset="2"/>
              <a:buChar char="§"/>
              <a:defRPr/>
            </a:lvl3pPr>
            <a:lvl4pPr marL="1657350" indent="-285750">
              <a:buClr>
                <a:schemeClr val="accent2"/>
              </a:buClr>
              <a:buFont typeface="Wingdings" panose="05000000000000000000" pitchFamily="2" charset="2"/>
              <a:buChar char="§"/>
              <a:defRPr/>
            </a:lvl4pPr>
            <a:lvl5pPr marL="2114550" indent="-285750">
              <a:buClr>
                <a:schemeClr val="accent2"/>
              </a:buClr>
              <a:buFont typeface="Wingdings" panose="05000000000000000000" pitchFamily="2" charset="2"/>
              <a:buChar char="§"/>
              <a:defRPr/>
            </a:lvl5pPr>
          </a:lstStyle>
          <a:p>
            <a:pPr lvl="0"/>
            <a:r>
              <a:rPr lang="es-ES"/>
              <a:t>02</a:t>
            </a:r>
          </a:p>
        </p:txBody>
      </p:sp>
      <p:sp>
        <p:nvSpPr>
          <p:cNvPr id="25" name="Marcador de texto 6">
            <a:extLst>
              <a:ext uri="{FF2B5EF4-FFF2-40B4-BE49-F238E27FC236}">
                <a16:creationId xmlns:a16="http://schemas.microsoft.com/office/drawing/2014/main" id="{DA421960-4698-4E33-85B6-BACE4063678B}"/>
              </a:ext>
            </a:extLst>
          </p:cNvPr>
          <p:cNvSpPr>
            <a:spLocks noGrp="1"/>
          </p:cNvSpPr>
          <p:nvPr>
            <p:ph type="body" sz="quarter" idx="29" hasCustomPrompt="1"/>
          </p:nvPr>
        </p:nvSpPr>
        <p:spPr>
          <a:xfrm>
            <a:off x="4465601" y="3323260"/>
            <a:ext cx="2541600" cy="1593659"/>
          </a:xfrm>
        </p:spPr>
        <p:txBody>
          <a:bodyPr>
            <a:normAutofit/>
          </a:bodyPr>
          <a:lstStyle>
            <a:lvl1pPr marL="342900" indent="-342900">
              <a:buClr>
                <a:schemeClr val="accent2"/>
              </a:buClr>
              <a:buFont typeface="Wingdings" panose="05000000000000000000" pitchFamily="2" charset="2"/>
              <a:buChar char="§"/>
              <a:defRPr sz="2000">
                <a:solidFill>
                  <a:schemeClr val="bg2"/>
                </a:solidFill>
              </a:defRPr>
            </a:lvl1pPr>
            <a:lvl2pPr marL="800100" indent="-342900">
              <a:buFont typeface="Arial" panose="020B0604020202020204" pitchFamily="34" charset="0"/>
              <a:buChar char="•"/>
              <a:defRPr sz="2000">
                <a:solidFill>
                  <a:schemeClr val="bg2"/>
                </a:solidFill>
              </a:defRPr>
            </a:lvl2pPr>
          </a:lstStyle>
          <a:p>
            <a:pPr lvl="0"/>
            <a:r>
              <a:rPr lang="ca-ES" noProof="0"/>
              <a:t>Segon nivell</a:t>
            </a:r>
          </a:p>
          <a:p>
            <a:pPr lvl="0"/>
            <a:r>
              <a:rPr lang="ca-ES" noProof="0"/>
              <a:t>Tercer nivell</a:t>
            </a:r>
          </a:p>
          <a:p>
            <a:pPr lvl="0"/>
            <a:r>
              <a:rPr lang="ca-ES" noProof="0"/>
              <a:t>Quart nivell</a:t>
            </a:r>
          </a:p>
          <a:p>
            <a:pPr lvl="0"/>
            <a:r>
              <a:rPr lang="ca-ES" noProof="0"/>
              <a:t>Cinquè nivell</a:t>
            </a:r>
          </a:p>
        </p:txBody>
      </p:sp>
      <p:sp>
        <p:nvSpPr>
          <p:cNvPr id="32" name="Rectángulo 31">
            <a:extLst>
              <a:ext uri="{FF2B5EF4-FFF2-40B4-BE49-F238E27FC236}">
                <a16:creationId xmlns:a16="http://schemas.microsoft.com/office/drawing/2014/main" id="{D917B537-1059-4B8B-9C70-39389228199B}"/>
              </a:ext>
            </a:extLst>
          </p:cNvPr>
          <p:cNvSpPr/>
          <p:nvPr userDrawn="1"/>
        </p:nvSpPr>
        <p:spPr>
          <a:xfrm>
            <a:off x="7258008" y="2717320"/>
            <a:ext cx="2541600" cy="2777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3" name="Marcador de texto 4">
            <a:extLst>
              <a:ext uri="{FF2B5EF4-FFF2-40B4-BE49-F238E27FC236}">
                <a16:creationId xmlns:a16="http://schemas.microsoft.com/office/drawing/2014/main" id="{1487FE76-9A54-4978-84F0-1A6BCE954C81}"/>
              </a:ext>
            </a:extLst>
          </p:cNvPr>
          <p:cNvSpPr>
            <a:spLocks noGrp="1"/>
          </p:cNvSpPr>
          <p:nvPr>
            <p:ph type="body" sz="quarter" idx="30" hasCustomPrompt="1"/>
          </p:nvPr>
        </p:nvSpPr>
        <p:spPr>
          <a:xfrm>
            <a:off x="7258008" y="2743200"/>
            <a:ext cx="2541600" cy="554182"/>
          </a:xfrm>
        </p:spPr>
        <p:txBody>
          <a:bodyPr/>
          <a:lstStyle>
            <a:lvl1pPr marL="0" indent="0">
              <a:buFont typeface="Arial" panose="020B0604020202020204" pitchFamily="34" charset="0"/>
              <a:buNone/>
              <a:defRPr sz="4000" b="1">
                <a:solidFill>
                  <a:schemeClr val="accent2"/>
                </a:solidFill>
              </a:defRPr>
            </a:lvl1pPr>
            <a:lvl2pPr marL="360363" indent="-342900">
              <a:buClr>
                <a:schemeClr val="accent2"/>
              </a:buClr>
              <a:buFont typeface="Wingdings" panose="05000000000000000000" pitchFamily="2" charset="2"/>
              <a:buChar char="§"/>
              <a:defRPr sz="2000">
                <a:solidFill>
                  <a:schemeClr val="bg2"/>
                </a:solidFill>
              </a:defRPr>
            </a:lvl2pPr>
            <a:lvl3pPr marL="1257300" indent="-342900">
              <a:buClr>
                <a:schemeClr val="accent2"/>
              </a:buClr>
              <a:buFont typeface="Wingdings" panose="05000000000000000000" pitchFamily="2" charset="2"/>
              <a:buChar char="§"/>
              <a:defRPr/>
            </a:lvl3pPr>
            <a:lvl4pPr marL="1657350" indent="-285750">
              <a:buClr>
                <a:schemeClr val="accent2"/>
              </a:buClr>
              <a:buFont typeface="Wingdings" panose="05000000000000000000" pitchFamily="2" charset="2"/>
              <a:buChar char="§"/>
              <a:defRPr/>
            </a:lvl4pPr>
            <a:lvl5pPr marL="2114550" indent="-285750">
              <a:buClr>
                <a:schemeClr val="accent2"/>
              </a:buClr>
              <a:buFont typeface="Wingdings" panose="05000000000000000000" pitchFamily="2" charset="2"/>
              <a:buChar char="§"/>
              <a:defRPr/>
            </a:lvl5pPr>
          </a:lstStyle>
          <a:p>
            <a:pPr lvl="0"/>
            <a:r>
              <a:rPr lang="es-ES"/>
              <a:t>03</a:t>
            </a:r>
          </a:p>
        </p:txBody>
      </p:sp>
      <p:sp>
        <p:nvSpPr>
          <p:cNvPr id="34" name="Marcador de texto 6">
            <a:extLst>
              <a:ext uri="{FF2B5EF4-FFF2-40B4-BE49-F238E27FC236}">
                <a16:creationId xmlns:a16="http://schemas.microsoft.com/office/drawing/2014/main" id="{CEE3F86C-B48D-4655-B0EE-92431758AD5A}"/>
              </a:ext>
            </a:extLst>
          </p:cNvPr>
          <p:cNvSpPr>
            <a:spLocks noGrp="1"/>
          </p:cNvSpPr>
          <p:nvPr>
            <p:ph type="body" sz="quarter" idx="31" hasCustomPrompt="1"/>
          </p:nvPr>
        </p:nvSpPr>
        <p:spPr>
          <a:xfrm>
            <a:off x="7258008" y="3323261"/>
            <a:ext cx="2541600" cy="2171281"/>
          </a:xfrm>
        </p:spPr>
        <p:txBody>
          <a:bodyPr>
            <a:normAutofit/>
          </a:bodyPr>
          <a:lstStyle>
            <a:lvl1pPr marL="342900" indent="-342900">
              <a:buClr>
                <a:schemeClr val="accent2"/>
              </a:buClr>
              <a:buFont typeface="Wingdings" panose="05000000000000000000" pitchFamily="2" charset="2"/>
              <a:buChar char="§"/>
              <a:defRPr sz="2000">
                <a:solidFill>
                  <a:schemeClr val="bg2"/>
                </a:solidFill>
              </a:defRPr>
            </a:lvl1pPr>
            <a:lvl2pPr marL="800100" indent="-342900">
              <a:buFont typeface="Arial" panose="020B0604020202020204" pitchFamily="34" charset="0"/>
              <a:buChar char="•"/>
              <a:defRPr sz="2000">
                <a:solidFill>
                  <a:schemeClr val="bg2"/>
                </a:solidFill>
              </a:defRPr>
            </a:lvl2pPr>
          </a:lstStyle>
          <a:p>
            <a:pPr lvl="0"/>
            <a:r>
              <a:rPr lang="ca-ES" noProof="0"/>
              <a:t>Segon nivell</a:t>
            </a:r>
          </a:p>
          <a:p>
            <a:pPr lvl="0"/>
            <a:r>
              <a:rPr lang="ca-ES" noProof="0"/>
              <a:t>Tercer nivell</a:t>
            </a:r>
          </a:p>
          <a:p>
            <a:pPr lvl="0"/>
            <a:r>
              <a:rPr lang="ca-ES" noProof="0"/>
              <a:t>Quart nivell</a:t>
            </a:r>
          </a:p>
          <a:p>
            <a:pPr lvl="0"/>
            <a:r>
              <a:rPr lang="ca-ES" noProof="0"/>
              <a:t>Cinquè nivell</a:t>
            </a:r>
          </a:p>
        </p:txBody>
      </p:sp>
    </p:spTree>
    <p:extLst>
      <p:ext uri="{BB962C8B-B14F-4D97-AF65-F5344CB8AC3E}">
        <p14:creationId xmlns:p14="http://schemas.microsoft.com/office/powerpoint/2010/main" val="67211541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Int-Secció 5Vinyetes">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Faci clic per modificar l’estil de títol del patró</a:t>
            </a:r>
          </a:p>
        </p:txBody>
      </p:sp>
      <p:sp>
        <p:nvSpPr>
          <p:cNvPr id="14" name="Marcador de texto 13">
            <a:extLst>
              <a:ext uri="{FF2B5EF4-FFF2-40B4-BE49-F238E27FC236}">
                <a16:creationId xmlns:a16="http://schemas.microsoft.com/office/drawing/2014/main" id="{A37FEF8F-37FA-492B-A1A9-1B0D86CCFC4F}"/>
              </a:ext>
            </a:extLst>
          </p:cNvPr>
          <p:cNvSpPr>
            <a:spLocks noGrp="1"/>
          </p:cNvSpPr>
          <p:nvPr>
            <p:ph type="body" sz="quarter" idx="14" hasCustomPrompt="1"/>
          </p:nvPr>
        </p:nvSpPr>
        <p:spPr>
          <a:xfrm>
            <a:off x="1673195" y="1363456"/>
            <a:ext cx="8126413" cy="491823"/>
          </a:xfrm>
        </p:spPr>
        <p:txBody>
          <a:bodyPr/>
          <a:lstStyle>
            <a:lvl1pPr>
              <a:defRPr/>
            </a:lvl1pPr>
          </a:lstStyle>
          <a:p>
            <a:pPr lvl="0"/>
            <a:r>
              <a:rPr lang="ca-ES" noProof="0"/>
              <a:t>Subtítol</a:t>
            </a:r>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p>
            <a:fld id="{0CB94ED5-BC23-4073-B993-52579A806B13}" type="slidenum">
              <a:rPr lang="ca-ES" smtClean="0"/>
              <a:pPr/>
              <a:t>‹#›</a:t>
            </a:fld>
            <a:endParaRPr lang="ca-ES"/>
          </a:p>
        </p:txBody>
      </p:sp>
      <p:sp>
        <p:nvSpPr>
          <p:cNvPr id="2" name="Rectángulo 1">
            <a:extLst>
              <a:ext uri="{FF2B5EF4-FFF2-40B4-BE49-F238E27FC236}">
                <a16:creationId xmlns:a16="http://schemas.microsoft.com/office/drawing/2014/main" id="{52874FD1-3773-4832-963E-2CB301AAE2F6}"/>
              </a:ext>
            </a:extLst>
          </p:cNvPr>
          <p:cNvSpPr/>
          <p:nvPr userDrawn="1"/>
        </p:nvSpPr>
        <p:spPr>
          <a:xfrm>
            <a:off x="574396" y="2578698"/>
            <a:ext cx="2062800" cy="30966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5" name="Marcador de texto 4">
            <a:extLst>
              <a:ext uri="{FF2B5EF4-FFF2-40B4-BE49-F238E27FC236}">
                <a16:creationId xmlns:a16="http://schemas.microsoft.com/office/drawing/2014/main" id="{863F4247-FE62-4B9E-A638-5300FF50D2ED}"/>
              </a:ext>
            </a:extLst>
          </p:cNvPr>
          <p:cNvSpPr>
            <a:spLocks noGrp="1"/>
          </p:cNvSpPr>
          <p:nvPr>
            <p:ph type="body" sz="quarter" idx="24" hasCustomPrompt="1"/>
          </p:nvPr>
        </p:nvSpPr>
        <p:spPr>
          <a:xfrm>
            <a:off x="574396" y="2604577"/>
            <a:ext cx="2062800" cy="554182"/>
          </a:xfrm>
        </p:spPr>
        <p:txBody>
          <a:bodyPr/>
          <a:lstStyle>
            <a:lvl1pPr marL="0" indent="0">
              <a:buFont typeface="Arial" panose="020B0604020202020204" pitchFamily="34" charset="0"/>
              <a:buNone/>
              <a:defRPr sz="4000" b="1">
                <a:solidFill>
                  <a:schemeClr val="tx2"/>
                </a:solidFill>
              </a:defRPr>
            </a:lvl1pPr>
            <a:lvl2pPr marL="360363" indent="-342900">
              <a:buClr>
                <a:schemeClr val="accent2"/>
              </a:buClr>
              <a:buFont typeface="Wingdings" panose="05000000000000000000" pitchFamily="2" charset="2"/>
              <a:buChar char="§"/>
              <a:defRPr sz="2000">
                <a:solidFill>
                  <a:schemeClr val="bg2"/>
                </a:solidFill>
              </a:defRPr>
            </a:lvl2pPr>
            <a:lvl3pPr marL="1257300" indent="-342900">
              <a:buClr>
                <a:schemeClr val="accent2"/>
              </a:buClr>
              <a:buFont typeface="Wingdings" panose="05000000000000000000" pitchFamily="2" charset="2"/>
              <a:buChar char="§"/>
              <a:defRPr/>
            </a:lvl3pPr>
            <a:lvl4pPr marL="1657350" indent="-285750">
              <a:buClr>
                <a:schemeClr val="accent2"/>
              </a:buClr>
              <a:buFont typeface="Wingdings" panose="05000000000000000000" pitchFamily="2" charset="2"/>
              <a:buChar char="§"/>
              <a:defRPr/>
            </a:lvl4pPr>
            <a:lvl5pPr marL="2114550" indent="-285750">
              <a:buClr>
                <a:schemeClr val="accent2"/>
              </a:buClr>
              <a:buFont typeface="Wingdings" panose="05000000000000000000" pitchFamily="2" charset="2"/>
              <a:buChar char="§"/>
              <a:defRPr/>
            </a:lvl5pPr>
          </a:lstStyle>
          <a:p>
            <a:pPr lvl="0"/>
            <a:r>
              <a:rPr lang="es-ES"/>
              <a:t>01</a:t>
            </a:r>
          </a:p>
        </p:txBody>
      </p:sp>
      <p:sp>
        <p:nvSpPr>
          <p:cNvPr id="7" name="Marcador de texto 6">
            <a:extLst>
              <a:ext uri="{FF2B5EF4-FFF2-40B4-BE49-F238E27FC236}">
                <a16:creationId xmlns:a16="http://schemas.microsoft.com/office/drawing/2014/main" id="{A87505D6-4BA0-442C-B043-7350B3DE7CAE}"/>
              </a:ext>
            </a:extLst>
          </p:cNvPr>
          <p:cNvSpPr>
            <a:spLocks noGrp="1"/>
          </p:cNvSpPr>
          <p:nvPr>
            <p:ph type="body" sz="quarter" idx="27" hasCustomPrompt="1"/>
          </p:nvPr>
        </p:nvSpPr>
        <p:spPr>
          <a:xfrm>
            <a:off x="574396" y="3184638"/>
            <a:ext cx="2062800" cy="408230"/>
          </a:xfrm>
        </p:spPr>
        <p:txBody>
          <a:bodyPr>
            <a:normAutofit/>
          </a:bodyPr>
          <a:lstStyle>
            <a:lvl1pPr marL="0" indent="0">
              <a:buClr>
                <a:schemeClr val="accent2"/>
              </a:buClr>
              <a:buFont typeface="Wingdings" panose="05000000000000000000" pitchFamily="2" charset="2"/>
              <a:buNone/>
              <a:defRPr sz="1800" b="1">
                <a:solidFill>
                  <a:schemeClr val="tx2"/>
                </a:solidFill>
              </a:defRPr>
            </a:lvl1pPr>
            <a:lvl2pPr marL="800100" indent="-342900">
              <a:buFont typeface="Arial" panose="020B0604020202020204" pitchFamily="34" charset="0"/>
              <a:buChar char="•"/>
              <a:defRPr sz="2000">
                <a:solidFill>
                  <a:schemeClr val="bg2"/>
                </a:solidFill>
              </a:defRPr>
            </a:lvl2pPr>
          </a:lstStyle>
          <a:p>
            <a:pPr lvl="0"/>
            <a:r>
              <a:rPr lang="ca-ES" noProof="0"/>
              <a:t>Segon nivell</a:t>
            </a:r>
          </a:p>
        </p:txBody>
      </p:sp>
      <p:sp>
        <p:nvSpPr>
          <p:cNvPr id="4" name="Marcador de texto 3">
            <a:extLst>
              <a:ext uri="{FF2B5EF4-FFF2-40B4-BE49-F238E27FC236}">
                <a16:creationId xmlns:a16="http://schemas.microsoft.com/office/drawing/2014/main" id="{5B6ACBA7-CA40-4310-9611-95BF16C6E2D1}"/>
              </a:ext>
            </a:extLst>
          </p:cNvPr>
          <p:cNvSpPr>
            <a:spLocks noGrp="1"/>
          </p:cNvSpPr>
          <p:nvPr>
            <p:ph type="body" sz="quarter" idx="32" hasCustomPrompt="1"/>
          </p:nvPr>
        </p:nvSpPr>
        <p:spPr>
          <a:xfrm>
            <a:off x="574096" y="3593590"/>
            <a:ext cx="2063750" cy="1677987"/>
          </a:xfrm>
        </p:spPr>
        <p:txBody>
          <a:bodyPr>
            <a:normAutofit/>
          </a:bodyPr>
          <a:lstStyle>
            <a:lvl1pPr>
              <a:defRPr sz="1800">
                <a:solidFill>
                  <a:schemeClr val="tx2"/>
                </a:solidFill>
              </a:defRPr>
            </a:lvl1pPr>
          </a:lstStyle>
          <a:p>
            <a:pPr lvl="0"/>
            <a:r>
              <a:rPr lang="ca-ES" noProof="0"/>
              <a:t>Segon nivell Tercer nivell</a:t>
            </a:r>
          </a:p>
          <a:p>
            <a:pPr lvl="0"/>
            <a:r>
              <a:rPr lang="ca-ES" noProof="0"/>
              <a:t>Quart nivell</a:t>
            </a:r>
          </a:p>
          <a:p>
            <a:pPr lvl="0"/>
            <a:r>
              <a:rPr lang="ca-ES" noProof="0"/>
              <a:t>Cinquè nivell</a:t>
            </a:r>
          </a:p>
        </p:txBody>
      </p:sp>
      <p:sp>
        <p:nvSpPr>
          <p:cNvPr id="16" name="Rectángulo 15">
            <a:extLst>
              <a:ext uri="{FF2B5EF4-FFF2-40B4-BE49-F238E27FC236}">
                <a16:creationId xmlns:a16="http://schemas.microsoft.com/office/drawing/2014/main" id="{F3FFFC75-4CBF-4F26-8964-D1982E72D536}"/>
              </a:ext>
            </a:extLst>
          </p:cNvPr>
          <p:cNvSpPr/>
          <p:nvPr userDrawn="1"/>
        </p:nvSpPr>
        <p:spPr>
          <a:xfrm>
            <a:off x="2790546" y="2578618"/>
            <a:ext cx="2062800" cy="30966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17" name="Marcador de texto 4">
            <a:extLst>
              <a:ext uri="{FF2B5EF4-FFF2-40B4-BE49-F238E27FC236}">
                <a16:creationId xmlns:a16="http://schemas.microsoft.com/office/drawing/2014/main" id="{9E9C2584-06D5-4CD9-A397-1BDBB08CDC37}"/>
              </a:ext>
            </a:extLst>
          </p:cNvPr>
          <p:cNvSpPr>
            <a:spLocks noGrp="1"/>
          </p:cNvSpPr>
          <p:nvPr>
            <p:ph type="body" sz="quarter" idx="33" hasCustomPrompt="1"/>
          </p:nvPr>
        </p:nvSpPr>
        <p:spPr>
          <a:xfrm>
            <a:off x="2790546" y="2604498"/>
            <a:ext cx="2062800" cy="554182"/>
          </a:xfrm>
        </p:spPr>
        <p:txBody>
          <a:bodyPr/>
          <a:lstStyle>
            <a:lvl1pPr marL="0" indent="0">
              <a:buFont typeface="Arial" panose="020B0604020202020204" pitchFamily="34" charset="0"/>
              <a:buNone/>
              <a:defRPr sz="4000" b="1">
                <a:solidFill>
                  <a:schemeClr val="tx2"/>
                </a:solidFill>
              </a:defRPr>
            </a:lvl1pPr>
            <a:lvl2pPr marL="360363" indent="-342900">
              <a:buClr>
                <a:schemeClr val="accent2"/>
              </a:buClr>
              <a:buFont typeface="Wingdings" panose="05000000000000000000" pitchFamily="2" charset="2"/>
              <a:buChar char="§"/>
              <a:defRPr sz="2000">
                <a:solidFill>
                  <a:schemeClr val="bg2"/>
                </a:solidFill>
              </a:defRPr>
            </a:lvl2pPr>
            <a:lvl3pPr marL="1257300" indent="-342900">
              <a:buClr>
                <a:schemeClr val="accent2"/>
              </a:buClr>
              <a:buFont typeface="Wingdings" panose="05000000000000000000" pitchFamily="2" charset="2"/>
              <a:buChar char="§"/>
              <a:defRPr/>
            </a:lvl3pPr>
            <a:lvl4pPr marL="1657350" indent="-285750">
              <a:buClr>
                <a:schemeClr val="accent2"/>
              </a:buClr>
              <a:buFont typeface="Wingdings" panose="05000000000000000000" pitchFamily="2" charset="2"/>
              <a:buChar char="§"/>
              <a:defRPr/>
            </a:lvl4pPr>
            <a:lvl5pPr marL="2114550" indent="-285750">
              <a:buClr>
                <a:schemeClr val="accent2"/>
              </a:buClr>
              <a:buFont typeface="Wingdings" panose="05000000000000000000" pitchFamily="2" charset="2"/>
              <a:buChar char="§"/>
              <a:defRPr/>
            </a:lvl5pPr>
          </a:lstStyle>
          <a:p>
            <a:pPr lvl="0"/>
            <a:r>
              <a:rPr lang="es-ES"/>
              <a:t>02</a:t>
            </a:r>
          </a:p>
        </p:txBody>
      </p:sp>
      <p:sp>
        <p:nvSpPr>
          <p:cNvPr id="18" name="Marcador de texto 6">
            <a:extLst>
              <a:ext uri="{FF2B5EF4-FFF2-40B4-BE49-F238E27FC236}">
                <a16:creationId xmlns:a16="http://schemas.microsoft.com/office/drawing/2014/main" id="{40695E85-CEE2-4015-8A53-9EF8752B2193}"/>
              </a:ext>
            </a:extLst>
          </p:cNvPr>
          <p:cNvSpPr>
            <a:spLocks noGrp="1"/>
          </p:cNvSpPr>
          <p:nvPr>
            <p:ph type="body" sz="quarter" idx="34" hasCustomPrompt="1"/>
          </p:nvPr>
        </p:nvSpPr>
        <p:spPr>
          <a:xfrm>
            <a:off x="2790546" y="3184559"/>
            <a:ext cx="2062800" cy="408230"/>
          </a:xfrm>
        </p:spPr>
        <p:txBody>
          <a:bodyPr>
            <a:normAutofit/>
          </a:bodyPr>
          <a:lstStyle>
            <a:lvl1pPr marL="0" indent="0">
              <a:buClr>
                <a:schemeClr val="accent2"/>
              </a:buClr>
              <a:buFont typeface="Wingdings" panose="05000000000000000000" pitchFamily="2" charset="2"/>
              <a:buNone/>
              <a:defRPr sz="1800" b="1">
                <a:solidFill>
                  <a:schemeClr val="tx2"/>
                </a:solidFill>
              </a:defRPr>
            </a:lvl1pPr>
            <a:lvl2pPr marL="800100" indent="-342900">
              <a:buFont typeface="Arial" panose="020B0604020202020204" pitchFamily="34" charset="0"/>
              <a:buChar char="•"/>
              <a:defRPr sz="2000">
                <a:solidFill>
                  <a:schemeClr val="bg2"/>
                </a:solidFill>
              </a:defRPr>
            </a:lvl2pPr>
          </a:lstStyle>
          <a:p>
            <a:pPr lvl="0"/>
            <a:r>
              <a:rPr lang="ca-ES" noProof="0"/>
              <a:t>Segon nivell</a:t>
            </a:r>
          </a:p>
        </p:txBody>
      </p:sp>
      <p:sp>
        <p:nvSpPr>
          <p:cNvPr id="19" name="Marcador de texto 3">
            <a:extLst>
              <a:ext uri="{FF2B5EF4-FFF2-40B4-BE49-F238E27FC236}">
                <a16:creationId xmlns:a16="http://schemas.microsoft.com/office/drawing/2014/main" id="{67D5D658-371E-4D8A-AD6A-FF36EEDEF1C2}"/>
              </a:ext>
            </a:extLst>
          </p:cNvPr>
          <p:cNvSpPr>
            <a:spLocks noGrp="1"/>
          </p:cNvSpPr>
          <p:nvPr>
            <p:ph type="body" sz="quarter" idx="35" hasCustomPrompt="1"/>
          </p:nvPr>
        </p:nvSpPr>
        <p:spPr>
          <a:xfrm>
            <a:off x="2790246" y="3593511"/>
            <a:ext cx="2063750" cy="1677987"/>
          </a:xfrm>
        </p:spPr>
        <p:txBody>
          <a:bodyPr>
            <a:normAutofit/>
          </a:bodyPr>
          <a:lstStyle>
            <a:lvl1pPr>
              <a:defRPr sz="1800">
                <a:solidFill>
                  <a:schemeClr val="tx2"/>
                </a:solidFill>
              </a:defRPr>
            </a:lvl1pPr>
          </a:lstStyle>
          <a:p>
            <a:pPr lvl="0"/>
            <a:r>
              <a:rPr lang="ca-ES" noProof="0"/>
              <a:t>Segon nivell Tercer nivell</a:t>
            </a:r>
          </a:p>
          <a:p>
            <a:pPr lvl="0"/>
            <a:r>
              <a:rPr lang="ca-ES" noProof="0"/>
              <a:t>Quart nivell</a:t>
            </a:r>
          </a:p>
          <a:p>
            <a:pPr lvl="0"/>
            <a:r>
              <a:rPr lang="ca-ES" noProof="0"/>
              <a:t>Cinquè nivell</a:t>
            </a:r>
          </a:p>
        </p:txBody>
      </p:sp>
      <p:sp>
        <p:nvSpPr>
          <p:cNvPr id="20" name="Rectángulo 19">
            <a:extLst>
              <a:ext uri="{FF2B5EF4-FFF2-40B4-BE49-F238E27FC236}">
                <a16:creationId xmlns:a16="http://schemas.microsoft.com/office/drawing/2014/main" id="{5D000AB3-F908-42FA-85C6-1253166F6DEA}"/>
              </a:ext>
            </a:extLst>
          </p:cNvPr>
          <p:cNvSpPr/>
          <p:nvPr userDrawn="1"/>
        </p:nvSpPr>
        <p:spPr>
          <a:xfrm>
            <a:off x="5006046" y="2578618"/>
            <a:ext cx="2062800" cy="30966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1" name="Marcador de texto 4">
            <a:extLst>
              <a:ext uri="{FF2B5EF4-FFF2-40B4-BE49-F238E27FC236}">
                <a16:creationId xmlns:a16="http://schemas.microsoft.com/office/drawing/2014/main" id="{925835F8-0858-4C9A-B726-893CE8E5AF40}"/>
              </a:ext>
            </a:extLst>
          </p:cNvPr>
          <p:cNvSpPr>
            <a:spLocks noGrp="1"/>
          </p:cNvSpPr>
          <p:nvPr>
            <p:ph type="body" sz="quarter" idx="36" hasCustomPrompt="1"/>
          </p:nvPr>
        </p:nvSpPr>
        <p:spPr>
          <a:xfrm>
            <a:off x="5006046" y="2604498"/>
            <a:ext cx="2062800" cy="554182"/>
          </a:xfrm>
        </p:spPr>
        <p:txBody>
          <a:bodyPr/>
          <a:lstStyle>
            <a:lvl1pPr marL="0" indent="0">
              <a:buFont typeface="Arial" panose="020B0604020202020204" pitchFamily="34" charset="0"/>
              <a:buNone/>
              <a:defRPr sz="4000" b="1">
                <a:solidFill>
                  <a:schemeClr val="tx2"/>
                </a:solidFill>
              </a:defRPr>
            </a:lvl1pPr>
            <a:lvl2pPr marL="360363" indent="-342900">
              <a:buClr>
                <a:schemeClr val="accent2"/>
              </a:buClr>
              <a:buFont typeface="Wingdings" panose="05000000000000000000" pitchFamily="2" charset="2"/>
              <a:buChar char="§"/>
              <a:defRPr sz="2000">
                <a:solidFill>
                  <a:schemeClr val="bg2"/>
                </a:solidFill>
              </a:defRPr>
            </a:lvl2pPr>
            <a:lvl3pPr marL="1257300" indent="-342900">
              <a:buClr>
                <a:schemeClr val="accent2"/>
              </a:buClr>
              <a:buFont typeface="Wingdings" panose="05000000000000000000" pitchFamily="2" charset="2"/>
              <a:buChar char="§"/>
              <a:defRPr/>
            </a:lvl3pPr>
            <a:lvl4pPr marL="1657350" indent="-285750">
              <a:buClr>
                <a:schemeClr val="accent2"/>
              </a:buClr>
              <a:buFont typeface="Wingdings" panose="05000000000000000000" pitchFamily="2" charset="2"/>
              <a:buChar char="§"/>
              <a:defRPr/>
            </a:lvl4pPr>
            <a:lvl5pPr marL="2114550" indent="-285750">
              <a:buClr>
                <a:schemeClr val="accent2"/>
              </a:buClr>
              <a:buFont typeface="Wingdings" panose="05000000000000000000" pitchFamily="2" charset="2"/>
              <a:buChar char="§"/>
              <a:defRPr/>
            </a:lvl5pPr>
          </a:lstStyle>
          <a:p>
            <a:pPr lvl="0"/>
            <a:r>
              <a:rPr lang="es-ES"/>
              <a:t>03</a:t>
            </a:r>
          </a:p>
        </p:txBody>
      </p:sp>
      <p:sp>
        <p:nvSpPr>
          <p:cNvPr id="26" name="Marcador de texto 6">
            <a:extLst>
              <a:ext uri="{FF2B5EF4-FFF2-40B4-BE49-F238E27FC236}">
                <a16:creationId xmlns:a16="http://schemas.microsoft.com/office/drawing/2014/main" id="{32329782-9EDD-4588-9D52-4F4D4C194277}"/>
              </a:ext>
            </a:extLst>
          </p:cNvPr>
          <p:cNvSpPr>
            <a:spLocks noGrp="1"/>
          </p:cNvSpPr>
          <p:nvPr>
            <p:ph type="body" sz="quarter" idx="37" hasCustomPrompt="1"/>
          </p:nvPr>
        </p:nvSpPr>
        <p:spPr>
          <a:xfrm>
            <a:off x="5006046" y="3184559"/>
            <a:ext cx="2062800" cy="408230"/>
          </a:xfrm>
        </p:spPr>
        <p:txBody>
          <a:bodyPr>
            <a:normAutofit/>
          </a:bodyPr>
          <a:lstStyle>
            <a:lvl1pPr marL="0" indent="0">
              <a:buClr>
                <a:schemeClr val="accent2"/>
              </a:buClr>
              <a:buFont typeface="Wingdings" panose="05000000000000000000" pitchFamily="2" charset="2"/>
              <a:buNone/>
              <a:defRPr sz="1800" b="1">
                <a:solidFill>
                  <a:schemeClr val="tx2"/>
                </a:solidFill>
              </a:defRPr>
            </a:lvl1pPr>
            <a:lvl2pPr marL="800100" indent="-342900">
              <a:buFont typeface="Arial" panose="020B0604020202020204" pitchFamily="34" charset="0"/>
              <a:buChar char="•"/>
              <a:defRPr sz="2000">
                <a:solidFill>
                  <a:schemeClr val="bg2"/>
                </a:solidFill>
              </a:defRPr>
            </a:lvl2pPr>
          </a:lstStyle>
          <a:p>
            <a:pPr lvl="0"/>
            <a:r>
              <a:rPr lang="ca-ES" noProof="0"/>
              <a:t>Segon nivell</a:t>
            </a:r>
          </a:p>
        </p:txBody>
      </p:sp>
      <p:sp>
        <p:nvSpPr>
          <p:cNvPr id="27" name="Marcador de texto 3">
            <a:extLst>
              <a:ext uri="{FF2B5EF4-FFF2-40B4-BE49-F238E27FC236}">
                <a16:creationId xmlns:a16="http://schemas.microsoft.com/office/drawing/2014/main" id="{8EAD15AD-0F84-49A0-BE7C-F29B2DDACE5B}"/>
              </a:ext>
            </a:extLst>
          </p:cNvPr>
          <p:cNvSpPr>
            <a:spLocks noGrp="1"/>
          </p:cNvSpPr>
          <p:nvPr>
            <p:ph type="body" sz="quarter" idx="38" hasCustomPrompt="1"/>
          </p:nvPr>
        </p:nvSpPr>
        <p:spPr>
          <a:xfrm>
            <a:off x="5005746" y="3593511"/>
            <a:ext cx="2063750" cy="1677987"/>
          </a:xfrm>
        </p:spPr>
        <p:txBody>
          <a:bodyPr>
            <a:normAutofit/>
          </a:bodyPr>
          <a:lstStyle>
            <a:lvl1pPr>
              <a:defRPr sz="1800">
                <a:solidFill>
                  <a:schemeClr val="tx2"/>
                </a:solidFill>
              </a:defRPr>
            </a:lvl1pPr>
          </a:lstStyle>
          <a:p>
            <a:pPr lvl="0"/>
            <a:r>
              <a:rPr lang="ca-ES" noProof="0"/>
              <a:t>Segon nivell Tercer nivell</a:t>
            </a:r>
          </a:p>
          <a:p>
            <a:pPr lvl="0"/>
            <a:r>
              <a:rPr lang="ca-ES" noProof="0"/>
              <a:t>Quart nivell</a:t>
            </a:r>
          </a:p>
          <a:p>
            <a:pPr lvl="0"/>
            <a:r>
              <a:rPr lang="ca-ES" noProof="0"/>
              <a:t>Cinquè nivell</a:t>
            </a:r>
          </a:p>
        </p:txBody>
      </p:sp>
      <p:sp>
        <p:nvSpPr>
          <p:cNvPr id="28" name="Rectángulo 27">
            <a:extLst>
              <a:ext uri="{FF2B5EF4-FFF2-40B4-BE49-F238E27FC236}">
                <a16:creationId xmlns:a16="http://schemas.microsoft.com/office/drawing/2014/main" id="{C515665C-A4CA-4EF7-9946-A297DC4BA0C8}"/>
              </a:ext>
            </a:extLst>
          </p:cNvPr>
          <p:cNvSpPr/>
          <p:nvPr userDrawn="1"/>
        </p:nvSpPr>
        <p:spPr>
          <a:xfrm>
            <a:off x="7221196" y="2573278"/>
            <a:ext cx="2062800" cy="30966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9" name="Marcador de texto 4">
            <a:extLst>
              <a:ext uri="{FF2B5EF4-FFF2-40B4-BE49-F238E27FC236}">
                <a16:creationId xmlns:a16="http://schemas.microsoft.com/office/drawing/2014/main" id="{F0731DE9-FCF6-4226-9445-1B5D265B279E}"/>
              </a:ext>
            </a:extLst>
          </p:cNvPr>
          <p:cNvSpPr>
            <a:spLocks noGrp="1"/>
          </p:cNvSpPr>
          <p:nvPr>
            <p:ph type="body" sz="quarter" idx="39" hasCustomPrompt="1"/>
          </p:nvPr>
        </p:nvSpPr>
        <p:spPr>
          <a:xfrm>
            <a:off x="7221196" y="2599158"/>
            <a:ext cx="2062800" cy="554182"/>
          </a:xfrm>
        </p:spPr>
        <p:txBody>
          <a:bodyPr/>
          <a:lstStyle>
            <a:lvl1pPr marL="0" indent="0">
              <a:buFont typeface="Arial" panose="020B0604020202020204" pitchFamily="34" charset="0"/>
              <a:buNone/>
              <a:defRPr sz="4000" b="1">
                <a:solidFill>
                  <a:schemeClr val="tx2"/>
                </a:solidFill>
              </a:defRPr>
            </a:lvl1pPr>
            <a:lvl2pPr marL="360363" indent="-342900">
              <a:buClr>
                <a:schemeClr val="accent2"/>
              </a:buClr>
              <a:buFont typeface="Wingdings" panose="05000000000000000000" pitchFamily="2" charset="2"/>
              <a:buChar char="§"/>
              <a:defRPr sz="2000">
                <a:solidFill>
                  <a:schemeClr val="bg2"/>
                </a:solidFill>
              </a:defRPr>
            </a:lvl2pPr>
            <a:lvl3pPr marL="1257300" indent="-342900">
              <a:buClr>
                <a:schemeClr val="accent2"/>
              </a:buClr>
              <a:buFont typeface="Wingdings" panose="05000000000000000000" pitchFamily="2" charset="2"/>
              <a:buChar char="§"/>
              <a:defRPr/>
            </a:lvl3pPr>
            <a:lvl4pPr marL="1657350" indent="-285750">
              <a:buClr>
                <a:schemeClr val="accent2"/>
              </a:buClr>
              <a:buFont typeface="Wingdings" panose="05000000000000000000" pitchFamily="2" charset="2"/>
              <a:buChar char="§"/>
              <a:defRPr/>
            </a:lvl4pPr>
            <a:lvl5pPr marL="2114550" indent="-285750">
              <a:buClr>
                <a:schemeClr val="accent2"/>
              </a:buClr>
              <a:buFont typeface="Wingdings" panose="05000000000000000000" pitchFamily="2" charset="2"/>
              <a:buChar char="§"/>
              <a:defRPr/>
            </a:lvl5pPr>
          </a:lstStyle>
          <a:p>
            <a:pPr lvl="0"/>
            <a:r>
              <a:rPr lang="es-ES"/>
              <a:t>04</a:t>
            </a:r>
          </a:p>
        </p:txBody>
      </p:sp>
      <p:sp>
        <p:nvSpPr>
          <p:cNvPr id="30" name="Marcador de texto 6">
            <a:extLst>
              <a:ext uri="{FF2B5EF4-FFF2-40B4-BE49-F238E27FC236}">
                <a16:creationId xmlns:a16="http://schemas.microsoft.com/office/drawing/2014/main" id="{352A459B-29E9-4A6D-AF72-E1229357057C}"/>
              </a:ext>
            </a:extLst>
          </p:cNvPr>
          <p:cNvSpPr>
            <a:spLocks noGrp="1"/>
          </p:cNvSpPr>
          <p:nvPr>
            <p:ph type="body" sz="quarter" idx="40" hasCustomPrompt="1"/>
          </p:nvPr>
        </p:nvSpPr>
        <p:spPr>
          <a:xfrm>
            <a:off x="7221196" y="3179219"/>
            <a:ext cx="2062800" cy="408230"/>
          </a:xfrm>
        </p:spPr>
        <p:txBody>
          <a:bodyPr>
            <a:normAutofit/>
          </a:bodyPr>
          <a:lstStyle>
            <a:lvl1pPr marL="0" indent="0">
              <a:buClr>
                <a:schemeClr val="accent2"/>
              </a:buClr>
              <a:buFont typeface="Wingdings" panose="05000000000000000000" pitchFamily="2" charset="2"/>
              <a:buNone/>
              <a:defRPr sz="1800" b="1">
                <a:solidFill>
                  <a:schemeClr val="tx2"/>
                </a:solidFill>
              </a:defRPr>
            </a:lvl1pPr>
            <a:lvl2pPr marL="800100" indent="-342900">
              <a:buFont typeface="Arial" panose="020B0604020202020204" pitchFamily="34" charset="0"/>
              <a:buChar char="•"/>
              <a:defRPr sz="2000">
                <a:solidFill>
                  <a:schemeClr val="bg2"/>
                </a:solidFill>
              </a:defRPr>
            </a:lvl2pPr>
          </a:lstStyle>
          <a:p>
            <a:pPr lvl="0"/>
            <a:r>
              <a:rPr lang="ca-ES" noProof="0"/>
              <a:t>Segon nivell</a:t>
            </a:r>
          </a:p>
        </p:txBody>
      </p:sp>
      <p:sp>
        <p:nvSpPr>
          <p:cNvPr id="31" name="Marcador de texto 3">
            <a:extLst>
              <a:ext uri="{FF2B5EF4-FFF2-40B4-BE49-F238E27FC236}">
                <a16:creationId xmlns:a16="http://schemas.microsoft.com/office/drawing/2014/main" id="{6DFBC498-3593-495A-A115-B0D692F3DEB5}"/>
              </a:ext>
            </a:extLst>
          </p:cNvPr>
          <p:cNvSpPr>
            <a:spLocks noGrp="1"/>
          </p:cNvSpPr>
          <p:nvPr>
            <p:ph type="body" sz="quarter" idx="41" hasCustomPrompt="1"/>
          </p:nvPr>
        </p:nvSpPr>
        <p:spPr>
          <a:xfrm>
            <a:off x="7220896" y="3588171"/>
            <a:ext cx="2063750" cy="1677987"/>
          </a:xfrm>
        </p:spPr>
        <p:txBody>
          <a:bodyPr>
            <a:normAutofit/>
          </a:bodyPr>
          <a:lstStyle>
            <a:lvl1pPr>
              <a:defRPr sz="1800">
                <a:solidFill>
                  <a:schemeClr val="tx2"/>
                </a:solidFill>
              </a:defRPr>
            </a:lvl1pPr>
          </a:lstStyle>
          <a:p>
            <a:pPr lvl="0"/>
            <a:r>
              <a:rPr lang="ca-ES" noProof="0"/>
              <a:t>Segon nivell Tercer nivell</a:t>
            </a:r>
          </a:p>
          <a:p>
            <a:pPr lvl="0"/>
            <a:r>
              <a:rPr lang="ca-ES" noProof="0"/>
              <a:t>Quart nivell</a:t>
            </a:r>
          </a:p>
          <a:p>
            <a:pPr lvl="0"/>
            <a:r>
              <a:rPr lang="ca-ES" noProof="0"/>
              <a:t>Cinquè nivell</a:t>
            </a:r>
          </a:p>
        </p:txBody>
      </p:sp>
      <p:sp>
        <p:nvSpPr>
          <p:cNvPr id="35" name="Rectángulo 34">
            <a:extLst>
              <a:ext uri="{FF2B5EF4-FFF2-40B4-BE49-F238E27FC236}">
                <a16:creationId xmlns:a16="http://schemas.microsoft.com/office/drawing/2014/main" id="{DB177D45-13EF-43C7-93C7-2B5CFA3D5310}"/>
              </a:ext>
            </a:extLst>
          </p:cNvPr>
          <p:cNvSpPr/>
          <p:nvPr userDrawn="1"/>
        </p:nvSpPr>
        <p:spPr>
          <a:xfrm>
            <a:off x="9435996" y="2573200"/>
            <a:ext cx="2062800" cy="3096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6" name="Marcador de texto 4">
            <a:extLst>
              <a:ext uri="{FF2B5EF4-FFF2-40B4-BE49-F238E27FC236}">
                <a16:creationId xmlns:a16="http://schemas.microsoft.com/office/drawing/2014/main" id="{666A09C5-9CF6-470E-A287-7492B11A7778}"/>
              </a:ext>
            </a:extLst>
          </p:cNvPr>
          <p:cNvSpPr>
            <a:spLocks noGrp="1"/>
          </p:cNvSpPr>
          <p:nvPr>
            <p:ph type="body" sz="quarter" idx="42" hasCustomPrompt="1"/>
          </p:nvPr>
        </p:nvSpPr>
        <p:spPr>
          <a:xfrm>
            <a:off x="9435996" y="2599079"/>
            <a:ext cx="2062800" cy="554182"/>
          </a:xfrm>
        </p:spPr>
        <p:txBody>
          <a:bodyPr/>
          <a:lstStyle>
            <a:lvl1pPr marL="0" indent="0">
              <a:buFont typeface="Arial" panose="020B0604020202020204" pitchFamily="34" charset="0"/>
              <a:buNone/>
              <a:defRPr sz="4000" b="1">
                <a:solidFill>
                  <a:schemeClr val="tx2"/>
                </a:solidFill>
              </a:defRPr>
            </a:lvl1pPr>
            <a:lvl2pPr marL="360363" indent="-342900">
              <a:buClr>
                <a:schemeClr val="accent2"/>
              </a:buClr>
              <a:buFont typeface="Wingdings" panose="05000000000000000000" pitchFamily="2" charset="2"/>
              <a:buChar char="§"/>
              <a:defRPr sz="2000">
                <a:solidFill>
                  <a:schemeClr val="bg2"/>
                </a:solidFill>
              </a:defRPr>
            </a:lvl2pPr>
            <a:lvl3pPr marL="1257300" indent="-342900">
              <a:buClr>
                <a:schemeClr val="accent2"/>
              </a:buClr>
              <a:buFont typeface="Wingdings" panose="05000000000000000000" pitchFamily="2" charset="2"/>
              <a:buChar char="§"/>
              <a:defRPr/>
            </a:lvl3pPr>
            <a:lvl4pPr marL="1657350" indent="-285750">
              <a:buClr>
                <a:schemeClr val="accent2"/>
              </a:buClr>
              <a:buFont typeface="Wingdings" panose="05000000000000000000" pitchFamily="2" charset="2"/>
              <a:buChar char="§"/>
              <a:defRPr/>
            </a:lvl4pPr>
            <a:lvl5pPr marL="2114550" indent="-285750">
              <a:buClr>
                <a:schemeClr val="accent2"/>
              </a:buClr>
              <a:buFont typeface="Wingdings" panose="05000000000000000000" pitchFamily="2" charset="2"/>
              <a:buChar char="§"/>
              <a:defRPr/>
            </a:lvl5pPr>
          </a:lstStyle>
          <a:p>
            <a:pPr lvl="0"/>
            <a:r>
              <a:rPr lang="es-ES"/>
              <a:t>05</a:t>
            </a:r>
          </a:p>
        </p:txBody>
      </p:sp>
      <p:sp>
        <p:nvSpPr>
          <p:cNvPr id="37" name="Marcador de texto 6">
            <a:extLst>
              <a:ext uri="{FF2B5EF4-FFF2-40B4-BE49-F238E27FC236}">
                <a16:creationId xmlns:a16="http://schemas.microsoft.com/office/drawing/2014/main" id="{B3702097-098F-4E5E-9440-678F370D4717}"/>
              </a:ext>
            </a:extLst>
          </p:cNvPr>
          <p:cNvSpPr>
            <a:spLocks noGrp="1"/>
          </p:cNvSpPr>
          <p:nvPr>
            <p:ph type="body" sz="quarter" idx="43" hasCustomPrompt="1"/>
          </p:nvPr>
        </p:nvSpPr>
        <p:spPr>
          <a:xfrm>
            <a:off x="9435996" y="3179140"/>
            <a:ext cx="2062800" cy="408230"/>
          </a:xfrm>
        </p:spPr>
        <p:txBody>
          <a:bodyPr>
            <a:normAutofit/>
          </a:bodyPr>
          <a:lstStyle>
            <a:lvl1pPr marL="0" indent="0">
              <a:buClr>
                <a:schemeClr val="accent2"/>
              </a:buClr>
              <a:buFont typeface="Wingdings" panose="05000000000000000000" pitchFamily="2" charset="2"/>
              <a:buNone/>
              <a:defRPr sz="1800" b="1">
                <a:solidFill>
                  <a:schemeClr val="tx2"/>
                </a:solidFill>
              </a:defRPr>
            </a:lvl1pPr>
            <a:lvl2pPr marL="800100" indent="-342900">
              <a:buFont typeface="Arial" panose="020B0604020202020204" pitchFamily="34" charset="0"/>
              <a:buChar char="•"/>
              <a:defRPr sz="2000">
                <a:solidFill>
                  <a:schemeClr val="bg2"/>
                </a:solidFill>
              </a:defRPr>
            </a:lvl2pPr>
          </a:lstStyle>
          <a:p>
            <a:pPr lvl="0"/>
            <a:r>
              <a:rPr lang="ca-ES" noProof="0"/>
              <a:t>Segon nivell</a:t>
            </a:r>
          </a:p>
        </p:txBody>
      </p:sp>
      <p:sp>
        <p:nvSpPr>
          <p:cNvPr id="38" name="Marcador de texto 3">
            <a:extLst>
              <a:ext uri="{FF2B5EF4-FFF2-40B4-BE49-F238E27FC236}">
                <a16:creationId xmlns:a16="http://schemas.microsoft.com/office/drawing/2014/main" id="{3AE4CF6D-6E45-4F90-9902-4FB115D030A4}"/>
              </a:ext>
            </a:extLst>
          </p:cNvPr>
          <p:cNvSpPr>
            <a:spLocks noGrp="1"/>
          </p:cNvSpPr>
          <p:nvPr>
            <p:ph type="body" sz="quarter" idx="44" hasCustomPrompt="1"/>
          </p:nvPr>
        </p:nvSpPr>
        <p:spPr>
          <a:xfrm>
            <a:off x="9435696" y="3588092"/>
            <a:ext cx="2063750" cy="1677987"/>
          </a:xfrm>
        </p:spPr>
        <p:txBody>
          <a:bodyPr>
            <a:normAutofit/>
          </a:bodyPr>
          <a:lstStyle>
            <a:lvl1pPr>
              <a:defRPr sz="1800">
                <a:solidFill>
                  <a:schemeClr val="tx2"/>
                </a:solidFill>
              </a:defRPr>
            </a:lvl1pPr>
          </a:lstStyle>
          <a:p>
            <a:pPr lvl="0"/>
            <a:r>
              <a:rPr lang="ca-ES" noProof="0"/>
              <a:t>Segon nivell Tercer nivell</a:t>
            </a:r>
          </a:p>
          <a:p>
            <a:pPr lvl="0"/>
            <a:r>
              <a:rPr lang="ca-ES" noProof="0"/>
              <a:t>Quart nivell</a:t>
            </a:r>
          </a:p>
          <a:p>
            <a:pPr lvl="0"/>
            <a:r>
              <a:rPr lang="ca-ES" noProof="0"/>
              <a:t>Cinquè nivell</a:t>
            </a:r>
          </a:p>
        </p:txBody>
      </p:sp>
    </p:spTree>
    <p:extLst>
      <p:ext uri="{BB962C8B-B14F-4D97-AF65-F5344CB8AC3E}">
        <p14:creationId xmlns:p14="http://schemas.microsoft.com/office/powerpoint/2010/main" val="3678882999"/>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Int-Secció Text+Taula">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Faci clic per modificar l’estil de títol del patró</a:t>
            </a:r>
            <a:br>
              <a:rPr lang="ca-ES" noProof="0"/>
            </a:br>
            <a:endParaRPr lang="ca-ES" noProof="0"/>
          </a:p>
        </p:txBody>
      </p:sp>
      <p:sp>
        <p:nvSpPr>
          <p:cNvPr id="16" name="Marcador de texto 15">
            <a:extLst>
              <a:ext uri="{FF2B5EF4-FFF2-40B4-BE49-F238E27FC236}">
                <a16:creationId xmlns:a16="http://schemas.microsoft.com/office/drawing/2014/main" id="{FD9558EC-57E2-411F-BF6D-E3431BF4AA9F}"/>
              </a:ext>
            </a:extLst>
          </p:cNvPr>
          <p:cNvSpPr>
            <a:spLocks noGrp="1"/>
          </p:cNvSpPr>
          <p:nvPr>
            <p:ph type="body" sz="quarter" idx="15" hasCustomPrompt="1"/>
          </p:nvPr>
        </p:nvSpPr>
        <p:spPr>
          <a:xfrm>
            <a:off x="1673526" y="2449694"/>
            <a:ext cx="4320914" cy="371145"/>
          </a:xfrm>
        </p:spPr>
        <p:txBody>
          <a:bodyPr/>
          <a:lstStyle>
            <a:lvl1pPr>
              <a:defRPr sz="2000" b="1">
                <a:solidFill>
                  <a:schemeClr val="accent2"/>
                </a:solidFill>
              </a:defRPr>
            </a:lvl1pPr>
          </a:lstStyle>
          <a:p>
            <a:pPr lvl="0"/>
            <a:r>
              <a:rPr lang="ca-ES" noProof="0"/>
              <a:t>Títol segon nivell</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225" y="2820839"/>
            <a:ext cx="4321175" cy="2061713"/>
          </a:xfrm>
        </p:spPr>
        <p:txBody>
          <a:bodyPr>
            <a:normAutofit/>
          </a:bodyPr>
          <a:lstStyle>
            <a:lvl1pPr>
              <a:lnSpc>
                <a:spcPts val="2400"/>
              </a:lnSpc>
              <a:defRPr sz="2000"/>
            </a:lvl1pPr>
            <a:lvl2pPr>
              <a:defRPr sz="2000"/>
            </a:lvl2pPr>
            <a:lvl3pPr>
              <a:defRPr sz="2000"/>
            </a:lvl3pPr>
            <a:lvl4pPr>
              <a:defRPr sz="2000"/>
            </a:lvl4pPr>
            <a:lvl5pPr>
              <a:defRPr sz="2000"/>
            </a:lvl5p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p>
            <a:fld id="{0CB94ED5-BC23-4073-B993-52579A806B13}" type="slidenum">
              <a:rPr lang="ca-ES" smtClean="0"/>
              <a:pPr/>
              <a:t>‹#›</a:t>
            </a:fld>
            <a:endParaRPr lang="ca-ES"/>
          </a:p>
        </p:txBody>
      </p:sp>
      <p:sp>
        <p:nvSpPr>
          <p:cNvPr id="4" name="Marcador de tabla 3">
            <a:extLst>
              <a:ext uri="{FF2B5EF4-FFF2-40B4-BE49-F238E27FC236}">
                <a16:creationId xmlns:a16="http://schemas.microsoft.com/office/drawing/2014/main" id="{5BA04DEC-209C-49D9-972C-D7AA48BB26ED}"/>
              </a:ext>
            </a:extLst>
          </p:cNvPr>
          <p:cNvSpPr>
            <a:spLocks noGrp="1"/>
          </p:cNvSpPr>
          <p:nvPr>
            <p:ph type="tbl" sz="quarter" idx="21" hasCustomPrompt="1"/>
          </p:nvPr>
        </p:nvSpPr>
        <p:spPr>
          <a:xfrm>
            <a:off x="6816726" y="2449693"/>
            <a:ext cx="4320914" cy="2519181"/>
          </a:xfrm>
        </p:spPr>
        <p:txBody>
          <a:bodyPr/>
          <a:lstStyle>
            <a:lvl1pPr>
              <a:defRPr/>
            </a:lvl1pPr>
          </a:lstStyle>
          <a:p>
            <a:r>
              <a:rPr lang="ca-ES"/>
              <a:t>Faci clic per introduir una taula. Primer les files o les columnes que necessita i després adeqüi el format o l’estil que necessita</a:t>
            </a:r>
          </a:p>
        </p:txBody>
      </p:sp>
    </p:spTree>
    <p:extLst>
      <p:ext uri="{BB962C8B-B14F-4D97-AF65-F5344CB8AC3E}">
        <p14:creationId xmlns:p14="http://schemas.microsoft.com/office/powerpoint/2010/main" val="346513422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Int-Secció Text+grafic">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Faci clic per modificar l’estil de títol del patró</a:t>
            </a:r>
            <a:br>
              <a:rPr lang="ca-ES" noProof="0"/>
            </a:br>
            <a:endParaRPr lang="ca-ES" noProof="0"/>
          </a:p>
        </p:txBody>
      </p:sp>
      <p:sp>
        <p:nvSpPr>
          <p:cNvPr id="16" name="Marcador de texto 15">
            <a:extLst>
              <a:ext uri="{FF2B5EF4-FFF2-40B4-BE49-F238E27FC236}">
                <a16:creationId xmlns:a16="http://schemas.microsoft.com/office/drawing/2014/main" id="{FD9558EC-57E2-411F-BF6D-E3431BF4AA9F}"/>
              </a:ext>
            </a:extLst>
          </p:cNvPr>
          <p:cNvSpPr>
            <a:spLocks noGrp="1"/>
          </p:cNvSpPr>
          <p:nvPr>
            <p:ph type="body" sz="quarter" idx="15" hasCustomPrompt="1"/>
          </p:nvPr>
        </p:nvSpPr>
        <p:spPr>
          <a:xfrm>
            <a:off x="1673526" y="2449694"/>
            <a:ext cx="4320914" cy="371145"/>
          </a:xfrm>
        </p:spPr>
        <p:txBody>
          <a:bodyPr/>
          <a:lstStyle>
            <a:lvl1pPr>
              <a:defRPr sz="2000" b="1">
                <a:solidFill>
                  <a:schemeClr val="accent2"/>
                </a:solidFill>
              </a:defRPr>
            </a:lvl1pPr>
          </a:lstStyle>
          <a:p>
            <a:pPr lvl="0"/>
            <a:r>
              <a:rPr lang="ca-ES" noProof="0"/>
              <a:t>Títol segon nivell</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225" y="2820839"/>
            <a:ext cx="4321175" cy="2061713"/>
          </a:xfrm>
        </p:spPr>
        <p:txBody>
          <a:bodyPr>
            <a:normAutofit/>
          </a:bodyPr>
          <a:lstStyle>
            <a:lvl1pPr>
              <a:defRPr lang="ca-ES" sz="2000" b="0" kern="1200" noProof="0" dirty="0">
                <a:solidFill>
                  <a:schemeClr val="tx1"/>
                </a:solidFill>
                <a:latin typeface="+mn-lt"/>
                <a:ea typeface="+mn-ea"/>
                <a:cs typeface="+mn-cs"/>
              </a:defRPr>
            </a:lvl1pPr>
            <a:lvl2pPr>
              <a:defRPr sz="2000"/>
            </a:lvl2pPr>
            <a:lvl3pPr>
              <a:defRPr sz="2000"/>
            </a:lvl3pPr>
            <a:lvl4pPr>
              <a:defRPr sz="2000"/>
            </a:lvl4pPr>
            <a:lvl5pPr>
              <a:defRPr sz="2000"/>
            </a:lvl5pPr>
          </a:lstStyle>
          <a:p>
            <a:pPr marL="0" lvl="0" indent="0" algn="l" defTabSz="914400" rtl="0" eaLnBrk="1" latinLnBrk="0" hangingPunct="1">
              <a:lnSpc>
                <a:spcPts val="2400"/>
              </a:lnSpc>
              <a:spcBef>
                <a:spcPts val="0"/>
              </a:spcBef>
              <a:buFont typeface="Arial" panose="020B0604020202020204" pitchFamily="34" charset="0"/>
              <a:buNone/>
            </a:pPr>
            <a:r>
              <a:rPr lang="ca-ES" noProof="0"/>
              <a:t>Faci clic per modificar els estils de text del patró</a:t>
            </a:r>
          </a:p>
          <a:p>
            <a:pPr marL="0" lvl="0" indent="0" algn="l" defTabSz="914400" rtl="0" eaLnBrk="1" latinLnBrk="0" hangingPunct="1">
              <a:lnSpc>
                <a:spcPts val="2400"/>
              </a:lnSpc>
              <a:spcBef>
                <a:spcPts val="0"/>
              </a:spcBef>
              <a:buFont typeface="Arial" panose="020B0604020202020204" pitchFamily="34" charset="0"/>
              <a:buNone/>
            </a:pPr>
            <a:r>
              <a:rPr lang="ca-ES" noProof="0"/>
              <a:t>Segon nivell </a:t>
            </a:r>
          </a:p>
          <a:p>
            <a:pPr marL="0" lvl="0" indent="0" algn="l" defTabSz="914400" rtl="0" eaLnBrk="1" latinLnBrk="0" hangingPunct="1">
              <a:lnSpc>
                <a:spcPts val="2400"/>
              </a:lnSpc>
              <a:spcBef>
                <a:spcPts val="0"/>
              </a:spcBef>
              <a:buFont typeface="Arial" panose="020B0604020202020204" pitchFamily="34" charset="0"/>
              <a:buNone/>
            </a:pPr>
            <a:r>
              <a:rPr lang="ca-ES" noProof="0"/>
              <a:t>Tercer nivell</a:t>
            </a:r>
          </a:p>
          <a:p>
            <a:pPr marL="0" lvl="0" indent="0" algn="l" defTabSz="914400" rtl="0" eaLnBrk="1" latinLnBrk="0" hangingPunct="1">
              <a:lnSpc>
                <a:spcPts val="2400"/>
              </a:lnSpc>
              <a:spcBef>
                <a:spcPts val="0"/>
              </a:spcBef>
              <a:buFont typeface="Arial" panose="020B0604020202020204" pitchFamily="34" charset="0"/>
              <a:buNone/>
            </a:pPr>
            <a:r>
              <a:rPr lang="ca-ES" noProof="0"/>
              <a:t>Quart nivell</a:t>
            </a:r>
          </a:p>
          <a:p>
            <a:pPr marL="0" lvl="0" indent="0" algn="l" defTabSz="914400" rtl="0" eaLnBrk="1" latinLnBrk="0" hangingPunct="1">
              <a:lnSpc>
                <a:spcPts val="2400"/>
              </a:lnSpc>
              <a:spcBef>
                <a:spcPts val="0"/>
              </a:spcBef>
              <a:buFont typeface="Arial" panose="020B0604020202020204" pitchFamily="34" charset="0"/>
              <a:buNone/>
            </a:pPr>
            <a:r>
              <a:rPr lang="ca-ES" noProof="0"/>
              <a:t>Cinquè nivell</a:t>
            </a:r>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p>
            <a:fld id="{0CB94ED5-BC23-4073-B993-52579A806B13}" type="slidenum">
              <a:rPr lang="ca-ES" smtClean="0"/>
              <a:pPr/>
              <a:t>‹#›</a:t>
            </a:fld>
            <a:endParaRPr lang="ca-ES"/>
          </a:p>
        </p:txBody>
      </p:sp>
      <p:sp>
        <p:nvSpPr>
          <p:cNvPr id="3" name="Marcador de gráfico 2">
            <a:extLst>
              <a:ext uri="{FF2B5EF4-FFF2-40B4-BE49-F238E27FC236}">
                <a16:creationId xmlns:a16="http://schemas.microsoft.com/office/drawing/2014/main" id="{F7DF1B47-33B7-4564-BD2F-BF6CC61843F5}"/>
              </a:ext>
            </a:extLst>
          </p:cNvPr>
          <p:cNvSpPr>
            <a:spLocks noGrp="1"/>
          </p:cNvSpPr>
          <p:nvPr>
            <p:ph type="chart" sz="quarter" idx="21" hasCustomPrompt="1"/>
          </p:nvPr>
        </p:nvSpPr>
        <p:spPr>
          <a:xfrm>
            <a:off x="6797675" y="2449694"/>
            <a:ext cx="4321175" cy="2433456"/>
          </a:xfrm>
        </p:spPr>
        <p:txBody>
          <a:bodyPr/>
          <a:lstStyle>
            <a:lvl1pPr>
              <a:defRPr/>
            </a:lvl1pPr>
          </a:lstStyle>
          <a:p>
            <a:r>
              <a:rPr lang="ca-ES"/>
              <a:t>Faci clic i s’obrirà </a:t>
            </a:r>
            <a:r>
              <a:rPr lang="ca-ES" err="1"/>
              <a:t>l’excel</a:t>
            </a:r>
            <a:r>
              <a:rPr lang="ca-ES"/>
              <a:t> per incorporar-hi una gràfica. Es pot modificar colors i triar estils</a:t>
            </a:r>
          </a:p>
        </p:txBody>
      </p:sp>
    </p:spTree>
    <p:extLst>
      <p:ext uri="{BB962C8B-B14F-4D97-AF65-F5344CB8AC3E}">
        <p14:creationId xmlns:p14="http://schemas.microsoft.com/office/powerpoint/2010/main" val="173556188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Int-Secció Text+Destacats">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6" y="552092"/>
            <a:ext cx="4244196" cy="793630"/>
          </a:xfrm>
        </p:spPr>
        <p:txBody>
          <a:bodyPr/>
          <a:lstStyle>
            <a:lvl1pPr>
              <a:defRPr/>
            </a:lvl1pPr>
          </a:lstStyle>
          <a:p>
            <a:r>
              <a:rPr lang="ca-ES" noProof="0"/>
              <a:t>Faci clic per modificar l’estil de títol del patró</a:t>
            </a:r>
          </a:p>
        </p:txBody>
      </p:sp>
      <p:sp>
        <p:nvSpPr>
          <p:cNvPr id="14" name="Marcador de texto 13">
            <a:extLst>
              <a:ext uri="{FF2B5EF4-FFF2-40B4-BE49-F238E27FC236}">
                <a16:creationId xmlns:a16="http://schemas.microsoft.com/office/drawing/2014/main" id="{A37FEF8F-37FA-492B-A1A9-1B0D86CCFC4F}"/>
              </a:ext>
            </a:extLst>
          </p:cNvPr>
          <p:cNvSpPr>
            <a:spLocks noGrp="1"/>
          </p:cNvSpPr>
          <p:nvPr>
            <p:ph type="body" sz="quarter" idx="14" hasCustomPrompt="1"/>
          </p:nvPr>
        </p:nvSpPr>
        <p:spPr>
          <a:xfrm>
            <a:off x="1673195" y="1363456"/>
            <a:ext cx="4244527" cy="491823"/>
          </a:xfrm>
        </p:spPr>
        <p:txBody>
          <a:bodyPr/>
          <a:lstStyle>
            <a:lvl1pPr>
              <a:defRPr/>
            </a:lvl1pPr>
          </a:lstStyle>
          <a:p>
            <a:pPr lvl="0"/>
            <a:r>
              <a:rPr lang="ca-ES" noProof="0"/>
              <a:t>Subtítol</a:t>
            </a:r>
          </a:p>
        </p:txBody>
      </p:sp>
      <p:sp>
        <p:nvSpPr>
          <p:cNvPr id="16" name="Marcador de texto 15">
            <a:extLst>
              <a:ext uri="{FF2B5EF4-FFF2-40B4-BE49-F238E27FC236}">
                <a16:creationId xmlns:a16="http://schemas.microsoft.com/office/drawing/2014/main" id="{FD9558EC-57E2-411F-BF6D-E3431BF4AA9F}"/>
              </a:ext>
            </a:extLst>
          </p:cNvPr>
          <p:cNvSpPr>
            <a:spLocks noGrp="1"/>
          </p:cNvSpPr>
          <p:nvPr>
            <p:ph type="body" sz="quarter" idx="15" hasCustomPrompt="1"/>
          </p:nvPr>
        </p:nvSpPr>
        <p:spPr>
          <a:xfrm>
            <a:off x="1673524" y="2449694"/>
            <a:ext cx="4244197" cy="371145"/>
          </a:xfrm>
        </p:spPr>
        <p:txBody>
          <a:bodyPr/>
          <a:lstStyle>
            <a:lvl1pPr>
              <a:defRPr sz="2000" b="1">
                <a:solidFill>
                  <a:schemeClr val="accent2"/>
                </a:solidFill>
              </a:defRPr>
            </a:lvl1pPr>
          </a:lstStyle>
          <a:p>
            <a:pPr lvl="0"/>
            <a:r>
              <a:rPr lang="ca-ES" noProof="0"/>
              <a:t>Títol segon nivell</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525" y="2820839"/>
            <a:ext cx="4244195" cy="2389516"/>
          </a:xfrm>
        </p:spPr>
        <p:txBody>
          <a:bodyPr>
            <a:normAutofit/>
          </a:bodyPr>
          <a:lstStyle>
            <a:lvl1pPr>
              <a:defRPr lang="ca-ES" sz="2000" b="0" kern="1200" noProof="0" dirty="0">
                <a:solidFill>
                  <a:schemeClr val="tx1"/>
                </a:solidFill>
                <a:latin typeface="+mn-lt"/>
                <a:ea typeface="+mn-ea"/>
                <a:cs typeface="+mn-cs"/>
              </a:defRPr>
            </a:lvl1pPr>
            <a:lvl2pPr>
              <a:defRPr sz="2000"/>
            </a:lvl2pPr>
            <a:lvl3pPr>
              <a:defRPr sz="2000"/>
            </a:lvl3pPr>
            <a:lvl4pPr>
              <a:defRPr sz="2000"/>
            </a:lvl4pPr>
            <a:lvl5pPr>
              <a:defRPr sz="2000"/>
            </a:lvl5pPr>
          </a:lstStyle>
          <a:p>
            <a:pPr marL="0" lvl="0" indent="0" algn="l" defTabSz="914400" rtl="0" eaLnBrk="1" latinLnBrk="0" hangingPunct="1">
              <a:lnSpc>
                <a:spcPts val="2400"/>
              </a:lnSpc>
              <a:spcBef>
                <a:spcPts val="0"/>
              </a:spcBef>
              <a:buFont typeface="Arial" panose="020B0604020202020204" pitchFamily="34" charset="0"/>
              <a:buNone/>
            </a:pPr>
            <a:r>
              <a:rPr lang="ca-ES" noProof="0"/>
              <a:t>Faci clic per modificar els estils de text del patró</a:t>
            </a:r>
          </a:p>
          <a:p>
            <a:pPr marL="0" lvl="0" indent="0" algn="l" defTabSz="914400" rtl="0" eaLnBrk="1" latinLnBrk="0" hangingPunct="1">
              <a:lnSpc>
                <a:spcPts val="2400"/>
              </a:lnSpc>
              <a:spcBef>
                <a:spcPts val="0"/>
              </a:spcBef>
              <a:buFont typeface="Arial" panose="020B0604020202020204" pitchFamily="34" charset="0"/>
              <a:buNone/>
            </a:pPr>
            <a:r>
              <a:rPr lang="ca-ES" noProof="0"/>
              <a:t>Segon nivell </a:t>
            </a:r>
          </a:p>
          <a:p>
            <a:pPr marL="0" lvl="0" indent="0" algn="l" defTabSz="914400" rtl="0" eaLnBrk="1" latinLnBrk="0" hangingPunct="1">
              <a:lnSpc>
                <a:spcPts val="2400"/>
              </a:lnSpc>
              <a:spcBef>
                <a:spcPts val="0"/>
              </a:spcBef>
              <a:buFont typeface="Arial" panose="020B0604020202020204" pitchFamily="34" charset="0"/>
              <a:buNone/>
            </a:pPr>
            <a:r>
              <a:rPr lang="ca-ES" noProof="0"/>
              <a:t>Tercer nivell</a:t>
            </a:r>
          </a:p>
          <a:p>
            <a:pPr marL="0" lvl="0" indent="0" algn="l" defTabSz="914400" rtl="0" eaLnBrk="1" latinLnBrk="0" hangingPunct="1">
              <a:lnSpc>
                <a:spcPts val="2400"/>
              </a:lnSpc>
              <a:spcBef>
                <a:spcPts val="0"/>
              </a:spcBef>
              <a:buFont typeface="Arial" panose="020B0604020202020204" pitchFamily="34" charset="0"/>
              <a:buNone/>
            </a:pPr>
            <a:r>
              <a:rPr lang="ca-ES" noProof="0"/>
              <a:t>Quart nivell</a:t>
            </a:r>
          </a:p>
          <a:p>
            <a:pPr marL="0" lvl="0" indent="0" algn="l" defTabSz="914400" rtl="0" eaLnBrk="1" latinLnBrk="0" hangingPunct="1">
              <a:lnSpc>
                <a:spcPts val="2400"/>
              </a:lnSpc>
              <a:spcBef>
                <a:spcPts val="0"/>
              </a:spcBef>
              <a:buFont typeface="Arial" panose="020B0604020202020204" pitchFamily="34" charset="0"/>
              <a:buNone/>
            </a:pPr>
            <a:r>
              <a:rPr lang="ca-ES" noProof="0"/>
              <a:t>Cinquè nivell</a:t>
            </a:r>
          </a:p>
          <a:p>
            <a:pPr lvl="0"/>
            <a:endParaRPr lang="ca-ES" noProof="0"/>
          </a:p>
        </p:txBody>
      </p:sp>
      <p:sp>
        <p:nvSpPr>
          <p:cNvPr id="2" name="Rectángulo 1">
            <a:extLst>
              <a:ext uri="{FF2B5EF4-FFF2-40B4-BE49-F238E27FC236}">
                <a16:creationId xmlns:a16="http://schemas.microsoft.com/office/drawing/2014/main" id="{92174EE2-2FC9-406C-88C6-7B286BDAFF37}"/>
              </a:ext>
            </a:extLst>
          </p:cNvPr>
          <p:cNvSpPr/>
          <p:nvPr userDrawn="1"/>
        </p:nvSpPr>
        <p:spPr>
          <a:xfrm>
            <a:off x="6461185" y="0"/>
            <a:ext cx="57308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lvl1pPr>
              <a:defRPr>
                <a:solidFill>
                  <a:schemeClr val="accent2"/>
                </a:solidFill>
              </a:defRPr>
            </a:lvl1pPr>
          </a:lstStyle>
          <a:p>
            <a:fld id="{0CB94ED5-BC23-4073-B993-52579A806B13}" type="slidenum">
              <a:rPr lang="ca-ES" smtClean="0"/>
              <a:pPr/>
              <a:t>‹#›</a:t>
            </a:fld>
            <a:endParaRPr lang="ca-ES"/>
          </a:p>
        </p:txBody>
      </p:sp>
      <p:sp>
        <p:nvSpPr>
          <p:cNvPr id="5" name="Marcador de texto 4">
            <a:extLst>
              <a:ext uri="{FF2B5EF4-FFF2-40B4-BE49-F238E27FC236}">
                <a16:creationId xmlns:a16="http://schemas.microsoft.com/office/drawing/2014/main" id="{6752D144-697F-497C-8F33-4FA29C1B0A1E}"/>
              </a:ext>
            </a:extLst>
          </p:cNvPr>
          <p:cNvSpPr>
            <a:spLocks noGrp="1"/>
          </p:cNvSpPr>
          <p:nvPr>
            <p:ph type="body" sz="quarter" idx="21" hasCustomPrompt="1"/>
          </p:nvPr>
        </p:nvSpPr>
        <p:spPr>
          <a:xfrm>
            <a:off x="7142162" y="1981787"/>
            <a:ext cx="3289461" cy="744161"/>
          </a:xfrm>
        </p:spPr>
        <p:txBody>
          <a:bodyPr>
            <a:noAutofit/>
          </a:bodyPr>
          <a:lstStyle>
            <a:lvl1pPr>
              <a:defRPr sz="6000" b="1">
                <a:solidFill>
                  <a:schemeClr val="accent2"/>
                </a:solidFill>
              </a:defRPr>
            </a:lvl1pPr>
            <a:lvl2pPr>
              <a:defRPr sz="4000">
                <a:solidFill>
                  <a:schemeClr val="accent2"/>
                </a:solidFill>
              </a:defRPr>
            </a:lvl2pPr>
            <a:lvl3pPr>
              <a:defRPr sz="4000">
                <a:solidFill>
                  <a:schemeClr val="accent2"/>
                </a:solidFill>
              </a:defRPr>
            </a:lvl3pPr>
          </a:lstStyle>
          <a:p>
            <a:pPr lvl="0"/>
            <a:r>
              <a:rPr lang="es-ES"/>
              <a:t>80%</a:t>
            </a:r>
          </a:p>
        </p:txBody>
      </p:sp>
      <p:sp>
        <p:nvSpPr>
          <p:cNvPr id="11" name="Marcador de texto 4">
            <a:extLst>
              <a:ext uri="{FF2B5EF4-FFF2-40B4-BE49-F238E27FC236}">
                <a16:creationId xmlns:a16="http://schemas.microsoft.com/office/drawing/2014/main" id="{027E1D02-FF30-4F5E-9464-0A6A49433FFB}"/>
              </a:ext>
            </a:extLst>
          </p:cNvPr>
          <p:cNvSpPr>
            <a:spLocks noGrp="1"/>
          </p:cNvSpPr>
          <p:nvPr>
            <p:ph type="body" sz="quarter" idx="22" hasCustomPrompt="1"/>
          </p:nvPr>
        </p:nvSpPr>
        <p:spPr>
          <a:xfrm>
            <a:off x="7142162" y="3429000"/>
            <a:ext cx="3289461" cy="782715"/>
          </a:xfrm>
        </p:spPr>
        <p:txBody>
          <a:bodyPr>
            <a:noAutofit/>
          </a:bodyPr>
          <a:lstStyle>
            <a:lvl1pPr>
              <a:defRPr sz="6000" b="1">
                <a:solidFill>
                  <a:schemeClr val="accent2"/>
                </a:solidFill>
              </a:defRPr>
            </a:lvl1pPr>
            <a:lvl2pPr>
              <a:defRPr sz="4000">
                <a:solidFill>
                  <a:schemeClr val="accent2"/>
                </a:solidFill>
              </a:defRPr>
            </a:lvl2pPr>
            <a:lvl3pPr>
              <a:defRPr sz="4000">
                <a:solidFill>
                  <a:schemeClr val="accent2"/>
                </a:solidFill>
              </a:defRPr>
            </a:lvl3pPr>
          </a:lstStyle>
          <a:p>
            <a:pPr lvl="0"/>
            <a:r>
              <a:rPr lang="es-ES"/>
              <a:t>15%</a:t>
            </a:r>
          </a:p>
        </p:txBody>
      </p:sp>
      <p:sp>
        <p:nvSpPr>
          <p:cNvPr id="13" name="Marcador de texto 4">
            <a:extLst>
              <a:ext uri="{FF2B5EF4-FFF2-40B4-BE49-F238E27FC236}">
                <a16:creationId xmlns:a16="http://schemas.microsoft.com/office/drawing/2014/main" id="{A7DAD223-3BF4-45E4-8212-DCEBB8906351}"/>
              </a:ext>
            </a:extLst>
          </p:cNvPr>
          <p:cNvSpPr>
            <a:spLocks noGrp="1"/>
          </p:cNvSpPr>
          <p:nvPr>
            <p:ph type="body" sz="quarter" idx="23" hasCustomPrompt="1"/>
          </p:nvPr>
        </p:nvSpPr>
        <p:spPr>
          <a:xfrm>
            <a:off x="7142163" y="4867587"/>
            <a:ext cx="3289460" cy="782715"/>
          </a:xfrm>
        </p:spPr>
        <p:txBody>
          <a:bodyPr>
            <a:noAutofit/>
          </a:bodyPr>
          <a:lstStyle>
            <a:lvl1pPr>
              <a:defRPr sz="6000" b="1">
                <a:solidFill>
                  <a:schemeClr val="accent2"/>
                </a:solidFill>
              </a:defRPr>
            </a:lvl1pPr>
            <a:lvl2pPr>
              <a:defRPr sz="4000">
                <a:solidFill>
                  <a:schemeClr val="accent2"/>
                </a:solidFill>
              </a:defRPr>
            </a:lvl2pPr>
            <a:lvl3pPr>
              <a:defRPr sz="4000">
                <a:solidFill>
                  <a:schemeClr val="accent2"/>
                </a:solidFill>
              </a:defRPr>
            </a:lvl3pPr>
          </a:lstStyle>
          <a:p>
            <a:pPr lvl="0"/>
            <a:r>
              <a:rPr lang="es-ES"/>
              <a:t>2%</a:t>
            </a:r>
          </a:p>
        </p:txBody>
      </p:sp>
      <p:sp>
        <p:nvSpPr>
          <p:cNvPr id="7" name="Marcador de texto 6">
            <a:extLst>
              <a:ext uri="{FF2B5EF4-FFF2-40B4-BE49-F238E27FC236}">
                <a16:creationId xmlns:a16="http://schemas.microsoft.com/office/drawing/2014/main" id="{BE967C6C-61F6-4E04-9A18-B8C50944F8C0}"/>
              </a:ext>
            </a:extLst>
          </p:cNvPr>
          <p:cNvSpPr>
            <a:spLocks noGrp="1"/>
          </p:cNvSpPr>
          <p:nvPr>
            <p:ph type="body" sz="quarter" idx="24" hasCustomPrompt="1"/>
          </p:nvPr>
        </p:nvSpPr>
        <p:spPr>
          <a:xfrm>
            <a:off x="7142075" y="2752515"/>
            <a:ext cx="2321013" cy="284162"/>
          </a:xfrm>
        </p:spPr>
        <p:txBody>
          <a:bodyPr>
            <a:normAutofit/>
          </a:bodyPr>
          <a:lstStyle>
            <a:lvl1pPr>
              <a:defRPr sz="1400">
                <a:solidFill>
                  <a:schemeClr val="accent2"/>
                </a:solidFill>
              </a:defRPr>
            </a:lvl1pPr>
          </a:lstStyle>
          <a:p>
            <a:pPr lvl="0"/>
            <a:r>
              <a:rPr lang="ca-ES" noProof="0"/>
              <a:t>Faci clic per canviar el text</a:t>
            </a:r>
          </a:p>
        </p:txBody>
      </p:sp>
      <p:sp>
        <p:nvSpPr>
          <p:cNvPr id="15" name="Marcador de texto 6">
            <a:extLst>
              <a:ext uri="{FF2B5EF4-FFF2-40B4-BE49-F238E27FC236}">
                <a16:creationId xmlns:a16="http://schemas.microsoft.com/office/drawing/2014/main" id="{5FF5A31E-7800-4BD9-BFEE-35F06F15CB0C}"/>
              </a:ext>
            </a:extLst>
          </p:cNvPr>
          <p:cNvSpPr>
            <a:spLocks noGrp="1"/>
          </p:cNvSpPr>
          <p:nvPr>
            <p:ph type="body" sz="quarter" idx="25" hasCustomPrompt="1"/>
          </p:nvPr>
        </p:nvSpPr>
        <p:spPr>
          <a:xfrm>
            <a:off x="7142074" y="4230840"/>
            <a:ext cx="2321013" cy="284162"/>
          </a:xfrm>
        </p:spPr>
        <p:txBody>
          <a:bodyPr>
            <a:normAutofit/>
          </a:bodyPr>
          <a:lstStyle>
            <a:lvl1pPr>
              <a:defRPr sz="1400">
                <a:solidFill>
                  <a:schemeClr val="accent2"/>
                </a:solidFill>
              </a:defRPr>
            </a:lvl1pPr>
          </a:lstStyle>
          <a:p>
            <a:pPr lvl="0"/>
            <a:r>
              <a:rPr lang="ca-ES" noProof="0"/>
              <a:t>Faci clic per canviar el text</a:t>
            </a:r>
          </a:p>
        </p:txBody>
      </p:sp>
      <p:sp>
        <p:nvSpPr>
          <p:cNvPr id="17" name="Marcador de texto 6">
            <a:extLst>
              <a:ext uri="{FF2B5EF4-FFF2-40B4-BE49-F238E27FC236}">
                <a16:creationId xmlns:a16="http://schemas.microsoft.com/office/drawing/2014/main" id="{08B24169-F6BA-4049-B3B3-B860CAB71727}"/>
              </a:ext>
            </a:extLst>
          </p:cNvPr>
          <p:cNvSpPr>
            <a:spLocks noGrp="1"/>
          </p:cNvSpPr>
          <p:nvPr>
            <p:ph type="body" sz="quarter" idx="26" hasCustomPrompt="1"/>
          </p:nvPr>
        </p:nvSpPr>
        <p:spPr>
          <a:xfrm>
            <a:off x="7142073" y="5672123"/>
            <a:ext cx="2321013" cy="284162"/>
          </a:xfrm>
        </p:spPr>
        <p:txBody>
          <a:bodyPr>
            <a:normAutofit/>
          </a:bodyPr>
          <a:lstStyle>
            <a:lvl1pPr>
              <a:defRPr sz="1400">
                <a:solidFill>
                  <a:schemeClr val="accent2"/>
                </a:solidFill>
              </a:defRPr>
            </a:lvl1pPr>
          </a:lstStyle>
          <a:p>
            <a:pPr lvl="0"/>
            <a:r>
              <a:rPr lang="ca-ES" noProof="0"/>
              <a:t>Faci clic per canviar el text</a:t>
            </a:r>
          </a:p>
        </p:txBody>
      </p:sp>
    </p:spTree>
    <p:extLst>
      <p:ext uri="{BB962C8B-B14F-4D97-AF65-F5344CB8AC3E}">
        <p14:creationId xmlns:p14="http://schemas.microsoft.com/office/powerpoint/2010/main" val="1952444438"/>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Int-Secció Text+Destacats">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6" y="552092"/>
            <a:ext cx="4244196" cy="793630"/>
          </a:xfrm>
        </p:spPr>
        <p:txBody>
          <a:bodyPr/>
          <a:lstStyle>
            <a:lvl1pPr>
              <a:defRPr/>
            </a:lvl1pPr>
          </a:lstStyle>
          <a:p>
            <a:r>
              <a:rPr lang="ca-ES" noProof="0"/>
              <a:t>Faci clic per modificar l’estil de títol del patró</a:t>
            </a:r>
          </a:p>
        </p:txBody>
      </p:sp>
      <p:sp>
        <p:nvSpPr>
          <p:cNvPr id="14" name="Marcador de texto 13">
            <a:extLst>
              <a:ext uri="{FF2B5EF4-FFF2-40B4-BE49-F238E27FC236}">
                <a16:creationId xmlns:a16="http://schemas.microsoft.com/office/drawing/2014/main" id="{A37FEF8F-37FA-492B-A1A9-1B0D86CCFC4F}"/>
              </a:ext>
            </a:extLst>
          </p:cNvPr>
          <p:cNvSpPr>
            <a:spLocks noGrp="1"/>
          </p:cNvSpPr>
          <p:nvPr>
            <p:ph type="body" sz="quarter" idx="14" hasCustomPrompt="1"/>
          </p:nvPr>
        </p:nvSpPr>
        <p:spPr>
          <a:xfrm>
            <a:off x="1673195" y="1363456"/>
            <a:ext cx="4244527" cy="491823"/>
          </a:xfrm>
        </p:spPr>
        <p:txBody>
          <a:bodyPr/>
          <a:lstStyle>
            <a:lvl1pPr>
              <a:defRPr/>
            </a:lvl1pPr>
          </a:lstStyle>
          <a:p>
            <a:pPr lvl="0"/>
            <a:r>
              <a:rPr lang="ca-ES" noProof="0"/>
              <a:t>Subtítol</a:t>
            </a:r>
          </a:p>
        </p:txBody>
      </p:sp>
      <p:sp>
        <p:nvSpPr>
          <p:cNvPr id="16" name="Marcador de texto 15">
            <a:extLst>
              <a:ext uri="{FF2B5EF4-FFF2-40B4-BE49-F238E27FC236}">
                <a16:creationId xmlns:a16="http://schemas.microsoft.com/office/drawing/2014/main" id="{FD9558EC-57E2-411F-BF6D-E3431BF4AA9F}"/>
              </a:ext>
            </a:extLst>
          </p:cNvPr>
          <p:cNvSpPr>
            <a:spLocks noGrp="1"/>
          </p:cNvSpPr>
          <p:nvPr>
            <p:ph type="body" sz="quarter" idx="15" hasCustomPrompt="1"/>
          </p:nvPr>
        </p:nvSpPr>
        <p:spPr>
          <a:xfrm>
            <a:off x="1673524" y="2449694"/>
            <a:ext cx="4244197" cy="371145"/>
          </a:xfrm>
        </p:spPr>
        <p:txBody>
          <a:bodyPr/>
          <a:lstStyle>
            <a:lvl1pPr>
              <a:defRPr sz="2000" b="1">
                <a:solidFill>
                  <a:schemeClr val="accent2"/>
                </a:solidFill>
              </a:defRPr>
            </a:lvl1pPr>
          </a:lstStyle>
          <a:p>
            <a:pPr lvl="0"/>
            <a:r>
              <a:rPr lang="ca-ES" noProof="0"/>
              <a:t>Títol segon nivell</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525" y="2820839"/>
            <a:ext cx="4244195" cy="2389516"/>
          </a:xfrm>
        </p:spPr>
        <p:txBody>
          <a:bodyPr>
            <a:normAutofit/>
          </a:bodyPr>
          <a:lstStyle>
            <a:lvl1pPr>
              <a:lnSpc>
                <a:spcPts val="2400"/>
              </a:lnSpc>
              <a:defRPr sz="2000"/>
            </a:lvl1pPr>
            <a:lvl2pPr>
              <a:defRPr sz="2000"/>
            </a:lvl2pPr>
            <a:lvl3pPr>
              <a:defRPr sz="2000"/>
            </a:lvl3pPr>
            <a:lvl4pPr>
              <a:defRPr sz="2000"/>
            </a:lvl4pPr>
            <a:lvl5pPr>
              <a:defRPr sz="2000"/>
            </a:lvl5p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a:p>
            <a:pPr lvl="0"/>
            <a:endParaRPr lang="ca-ES" noProof="0"/>
          </a:p>
        </p:txBody>
      </p:sp>
      <p:sp>
        <p:nvSpPr>
          <p:cNvPr id="2" name="Rectángulo 1">
            <a:extLst>
              <a:ext uri="{FF2B5EF4-FFF2-40B4-BE49-F238E27FC236}">
                <a16:creationId xmlns:a16="http://schemas.microsoft.com/office/drawing/2014/main" id="{92174EE2-2FC9-406C-88C6-7B286BDAFF37}"/>
              </a:ext>
            </a:extLst>
          </p:cNvPr>
          <p:cNvSpPr/>
          <p:nvPr userDrawn="1"/>
        </p:nvSpPr>
        <p:spPr>
          <a:xfrm>
            <a:off x="6461185" y="0"/>
            <a:ext cx="57308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lvl1pPr>
              <a:defRPr>
                <a:solidFill>
                  <a:schemeClr val="accent2"/>
                </a:solidFill>
              </a:defRPr>
            </a:lvl1pPr>
          </a:lstStyle>
          <a:p>
            <a:fld id="{0CB94ED5-BC23-4073-B993-52579A806B13}" type="slidenum">
              <a:rPr lang="ca-ES" smtClean="0"/>
              <a:pPr/>
              <a:t>‹#›</a:t>
            </a:fld>
            <a:endParaRPr lang="ca-ES"/>
          </a:p>
        </p:txBody>
      </p:sp>
      <p:sp>
        <p:nvSpPr>
          <p:cNvPr id="5" name="Marcador de texto 4">
            <a:extLst>
              <a:ext uri="{FF2B5EF4-FFF2-40B4-BE49-F238E27FC236}">
                <a16:creationId xmlns:a16="http://schemas.microsoft.com/office/drawing/2014/main" id="{6752D144-697F-497C-8F33-4FA29C1B0A1E}"/>
              </a:ext>
            </a:extLst>
          </p:cNvPr>
          <p:cNvSpPr>
            <a:spLocks noGrp="1"/>
          </p:cNvSpPr>
          <p:nvPr>
            <p:ph type="body" sz="quarter" idx="21" hasCustomPrompt="1"/>
          </p:nvPr>
        </p:nvSpPr>
        <p:spPr>
          <a:xfrm>
            <a:off x="6831612" y="2320505"/>
            <a:ext cx="3623603" cy="2889849"/>
          </a:xfrm>
        </p:spPr>
        <p:txBody>
          <a:bodyPr>
            <a:noAutofit/>
          </a:bodyPr>
          <a:lstStyle>
            <a:lvl1pPr>
              <a:defRPr sz="3000" b="1">
                <a:solidFill>
                  <a:schemeClr val="accent2"/>
                </a:solidFill>
              </a:defRPr>
            </a:lvl1pPr>
            <a:lvl2pPr>
              <a:defRPr sz="4000">
                <a:solidFill>
                  <a:schemeClr val="accent2"/>
                </a:solidFill>
              </a:defRPr>
            </a:lvl2pPr>
            <a:lvl3pPr>
              <a:defRPr sz="4000">
                <a:solidFill>
                  <a:schemeClr val="accent2"/>
                </a:solidFill>
              </a:defRPr>
            </a:lvl3pPr>
          </a:lstStyle>
          <a:p>
            <a:pPr lvl="0"/>
            <a:r>
              <a:rPr lang="es-ES" err="1"/>
              <a:t>Destacat</a:t>
            </a:r>
            <a:r>
              <a:rPr lang="es-ES"/>
              <a:t>. </a:t>
            </a:r>
            <a:r>
              <a:rPr lang="es-ES" err="1"/>
              <a:t>Faci</a:t>
            </a:r>
            <a:r>
              <a:rPr lang="es-ES"/>
              <a:t> clic per modificar el </a:t>
            </a:r>
            <a:r>
              <a:rPr lang="es-ES" err="1"/>
              <a:t>text</a:t>
            </a:r>
            <a:r>
              <a:rPr lang="es-ES"/>
              <a:t> </a:t>
            </a:r>
            <a:r>
              <a:rPr lang="es-ES" err="1"/>
              <a:t>d’aquest</a:t>
            </a:r>
            <a:r>
              <a:rPr lang="es-ES"/>
              <a:t> </a:t>
            </a:r>
            <a:r>
              <a:rPr lang="es-ES" err="1"/>
              <a:t>destacat</a:t>
            </a:r>
            <a:r>
              <a:rPr lang="es-ES"/>
              <a:t>.</a:t>
            </a:r>
          </a:p>
        </p:txBody>
      </p:sp>
    </p:spTree>
    <p:extLst>
      <p:ext uri="{BB962C8B-B14F-4D97-AF65-F5344CB8AC3E}">
        <p14:creationId xmlns:p14="http://schemas.microsoft.com/office/powerpoint/2010/main" val="3366734542"/>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Int-Secció fotografia">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5B7EF7F5-0925-4E5E-8211-CF36803530FC}"/>
              </a:ext>
            </a:extLst>
          </p:cNvPr>
          <p:cNvSpPr>
            <a:spLocks noGrp="1"/>
          </p:cNvSpPr>
          <p:nvPr>
            <p:ph type="pic" sz="quarter" idx="21" hasCustomPrompt="1"/>
          </p:nvPr>
        </p:nvSpPr>
        <p:spPr>
          <a:xfrm>
            <a:off x="0" y="0"/>
            <a:ext cx="12192000" cy="6858000"/>
          </a:xfrm>
        </p:spPr>
        <p:txBody>
          <a:bodyPr/>
          <a:lstStyle>
            <a:lvl1pPr algn="ctr">
              <a:defRPr/>
            </a:lvl1pPr>
          </a:lstStyle>
          <a:p>
            <a:r>
              <a:rPr lang="ca-ES"/>
              <a:t>Faci clic a la icona i incorpori una imatge</a:t>
            </a:r>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lvl1pPr>
              <a:defRPr>
                <a:solidFill>
                  <a:schemeClr val="tx1">
                    <a:lumMod val="50000"/>
                    <a:lumOff val="50000"/>
                  </a:schemeClr>
                </a:solidFill>
              </a:defRPr>
            </a:lvl1pPr>
          </a:lstStyle>
          <a:p>
            <a:fld id="{0CB94ED5-BC23-4073-B993-52579A806B13}" type="slidenum">
              <a:rPr lang="ca-ES" smtClean="0"/>
              <a:pPr/>
              <a:t>‹#›</a:t>
            </a:fld>
            <a:endParaRPr lang="ca-ES"/>
          </a:p>
        </p:txBody>
      </p:sp>
    </p:spTree>
    <p:extLst>
      <p:ext uri="{BB962C8B-B14F-4D97-AF65-F5344CB8AC3E}">
        <p14:creationId xmlns:p14="http://schemas.microsoft.com/office/powerpoint/2010/main" val="259712442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Int-Secció Foto+Destacat">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5B7EF7F5-0925-4E5E-8211-CF36803530FC}"/>
              </a:ext>
            </a:extLst>
          </p:cNvPr>
          <p:cNvSpPr>
            <a:spLocks noGrp="1"/>
          </p:cNvSpPr>
          <p:nvPr>
            <p:ph type="pic" sz="quarter" idx="21" hasCustomPrompt="1"/>
          </p:nvPr>
        </p:nvSpPr>
        <p:spPr>
          <a:xfrm>
            <a:off x="0" y="0"/>
            <a:ext cx="12192000" cy="6858000"/>
          </a:xfrm>
        </p:spPr>
        <p:txBody>
          <a:bodyPr/>
          <a:lstStyle>
            <a:lvl1pPr algn="ctr">
              <a:defRPr/>
            </a:lvl1pPr>
          </a:lstStyle>
          <a:p>
            <a:r>
              <a:rPr lang="ca-ES"/>
              <a:t>Faci clic a la icona i incorpori una imatge</a:t>
            </a:r>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0176"/>
            <a:ext cx="802257" cy="195053"/>
          </a:xfrm>
          <a:prstGeom prst="rect">
            <a:avLst/>
          </a:prstGeom>
        </p:spPr>
        <p:txBody>
          <a:bodyPr/>
          <a:lstStyle>
            <a:lvl1pPr>
              <a:defRPr>
                <a:solidFill>
                  <a:schemeClr val="tx1">
                    <a:lumMod val="50000"/>
                    <a:lumOff val="50000"/>
                  </a:schemeClr>
                </a:solidFill>
              </a:defRPr>
            </a:lvl1pPr>
          </a:lstStyle>
          <a:p>
            <a:fld id="{0CB94ED5-BC23-4073-B993-52579A806B13}" type="slidenum">
              <a:rPr lang="ca-ES" smtClean="0"/>
              <a:pPr/>
              <a:t>‹#›</a:t>
            </a:fld>
            <a:endParaRPr lang="ca-ES"/>
          </a:p>
        </p:txBody>
      </p:sp>
      <p:sp>
        <p:nvSpPr>
          <p:cNvPr id="4" name="Marcador de texto 3">
            <a:extLst>
              <a:ext uri="{FF2B5EF4-FFF2-40B4-BE49-F238E27FC236}">
                <a16:creationId xmlns:a16="http://schemas.microsoft.com/office/drawing/2014/main" id="{095B6C8D-CDD0-4877-ADA8-2B0941DCDA3D}"/>
              </a:ext>
            </a:extLst>
          </p:cNvPr>
          <p:cNvSpPr>
            <a:spLocks noGrp="1"/>
          </p:cNvSpPr>
          <p:nvPr>
            <p:ph type="body" sz="quarter" idx="22" hasCustomPrompt="1"/>
          </p:nvPr>
        </p:nvSpPr>
        <p:spPr>
          <a:xfrm>
            <a:off x="6815345" y="2362590"/>
            <a:ext cx="3622675" cy="2898775"/>
          </a:xfrm>
        </p:spPr>
        <p:txBody>
          <a:bodyPr>
            <a:noAutofit/>
          </a:bodyPr>
          <a:lstStyle>
            <a:lvl1pPr>
              <a:defRPr sz="3000" b="1">
                <a:solidFill>
                  <a:schemeClr val="bg2"/>
                </a:solidFill>
              </a:defRPr>
            </a:lvl1pPr>
            <a:lvl2pPr>
              <a:defRPr sz="3000" b="1">
                <a:solidFill>
                  <a:schemeClr val="accent2"/>
                </a:solidFill>
              </a:defRPr>
            </a:lvl2pPr>
            <a:lvl3pPr>
              <a:defRPr sz="3000" b="1">
                <a:solidFill>
                  <a:schemeClr val="accent2"/>
                </a:solidFill>
              </a:defRPr>
            </a:lvl3pPr>
            <a:lvl4pPr>
              <a:defRPr sz="3000" b="1">
                <a:solidFill>
                  <a:schemeClr val="accent2"/>
                </a:solidFill>
              </a:defRPr>
            </a:lvl4pPr>
            <a:lvl5pPr>
              <a:defRPr sz="3000" b="1">
                <a:solidFill>
                  <a:schemeClr val="accent2"/>
                </a:solidFill>
              </a:defRPr>
            </a:lvl5pPr>
          </a:lstStyle>
          <a:p>
            <a:pPr lvl="0"/>
            <a:r>
              <a:rPr lang="ca-ES" noProof="0"/>
              <a:t>Faci clic per modificar els estils de text del patró</a:t>
            </a:r>
          </a:p>
        </p:txBody>
      </p:sp>
    </p:spTree>
    <p:extLst>
      <p:ext uri="{BB962C8B-B14F-4D97-AF65-F5344CB8AC3E}">
        <p14:creationId xmlns:p14="http://schemas.microsoft.com/office/powerpoint/2010/main" val="1348749187"/>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Int-Secció esquemes">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Títol nivell 1. Esquemes. Faci clic per modificar l’estil de títol del patró</a:t>
            </a:r>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p>
            <a:fld id="{0CB94ED5-BC23-4073-B993-52579A806B13}" type="slidenum">
              <a:rPr lang="ca-ES" smtClean="0"/>
              <a:pPr/>
              <a:t>‹#›</a:t>
            </a:fld>
            <a:endParaRPr lang="ca-ES"/>
          </a:p>
        </p:txBody>
      </p:sp>
      <p:sp>
        <p:nvSpPr>
          <p:cNvPr id="4" name="Marcador de contenido 3">
            <a:extLst>
              <a:ext uri="{FF2B5EF4-FFF2-40B4-BE49-F238E27FC236}">
                <a16:creationId xmlns:a16="http://schemas.microsoft.com/office/drawing/2014/main" id="{B41C9E40-E415-4285-B898-8FAA6E972513}"/>
              </a:ext>
            </a:extLst>
          </p:cNvPr>
          <p:cNvSpPr>
            <a:spLocks noGrp="1"/>
          </p:cNvSpPr>
          <p:nvPr>
            <p:ph sz="quarter" idx="21" hasCustomPrompt="1"/>
          </p:nvPr>
        </p:nvSpPr>
        <p:spPr>
          <a:xfrm>
            <a:off x="690563" y="1768475"/>
            <a:ext cx="10852150" cy="3813175"/>
          </a:xfrm>
        </p:spPr>
        <p:txBody>
          <a:bodyPr/>
          <a:lstStyle>
            <a:lvl1pPr>
              <a:defRPr/>
            </a:lvl1pPr>
          </a:lstStyle>
          <a:p>
            <a:pPr lvl="0"/>
            <a:r>
              <a:rPr lang="ca-ES" noProof="0"/>
              <a:t>Faci clic per incorporar una taula, una gràfica, un </a:t>
            </a:r>
            <a:r>
              <a:rPr lang="ca-ES" noProof="0" err="1"/>
              <a:t>SmartArt</a:t>
            </a:r>
            <a:r>
              <a:rPr lang="ca-ES" noProof="0"/>
              <a:t>, Imatge o </a:t>
            </a:r>
            <a:r>
              <a:rPr lang="ca-ES" noProof="0" err="1"/>
              <a:t>algún</a:t>
            </a:r>
            <a:r>
              <a:rPr lang="ca-ES" noProof="0"/>
              <a:t> altre objecte.</a:t>
            </a:r>
          </a:p>
        </p:txBody>
      </p:sp>
    </p:spTree>
    <p:extLst>
      <p:ext uri="{BB962C8B-B14F-4D97-AF65-F5344CB8AC3E}">
        <p14:creationId xmlns:p14="http://schemas.microsoft.com/office/powerpoint/2010/main" val="315959621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rtada Vertical amb claim">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9A072CF0-51AB-4C86-90CA-7FDB8ED1AA67}"/>
              </a:ext>
            </a:extLst>
          </p:cNvPr>
          <p:cNvSpPr/>
          <p:nvPr userDrawn="1"/>
        </p:nvSpPr>
        <p:spPr>
          <a:xfrm>
            <a:off x="0" y="0"/>
            <a:ext cx="639127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ES_tradnl"/>
          </a:p>
        </p:txBody>
      </p:sp>
      <p:sp>
        <p:nvSpPr>
          <p:cNvPr id="10" name="Título 9">
            <a:extLst>
              <a:ext uri="{FF2B5EF4-FFF2-40B4-BE49-F238E27FC236}">
                <a16:creationId xmlns:a16="http://schemas.microsoft.com/office/drawing/2014/main" id="{66731410-ACA2-4156-98F3-09FB010474FF}"/>
              </a:ext>
            </a:extLst>
          </p:cNvPr>
          <p:cNvSpPr>
            <a:spLocks noGrp="1"/>
          </p:cNvSpPr>
          <p:nvPr>
            <p:ph type="title" hasCustomPrompt="1"/>
          </p:nvPr>
        </p:nvSpPr>
        <p:spPr>
          <a:xfrm>
            <a:off x="769938" y="3999952"/>
            <a:ext cx="4538663" cy="1890881"/>
          </a:xfrm>
          <a:prstGeom prst="rect">
            <a:avLst/>
          </a:prstGeom>
        </p:spPr>
        <p:txBody>
          <a:bodyPr lIns="0"/>
          <a:lstStyle>
            <a:lvl1pPr algn="l" rtl="0" eaLnBrk="1" fontAlgn="base" hangingPunct="1">
              <a:lnSpc>
                <a:spcPct val="90000"/>
              </a:lnSpc>
              <a:spcBef>
                <a:spcPct val="0"/>
              </a:spcBef>
              <a:spcAft>
                <a:spcPct val="0"/>
              </a:spcAft>
              <a:buFontTx/>
              <a:buNone/>
              <a:defRPr lang="ca-ES" sz="4000" kern="1200" dirty="0">
                <a:solidFill>
                  <a:schemeClr val="accent2"/>
                </a:solidFill>
                <a:latin typeface="Arial" panose="020B0604020202020204" pitchFamily="34" charset="0"/>
                <a:ea typeface="+mn-ea"/>
                <a:cs typeface="Arial" panose="020B0604020202020204" pitchFamily="34" charset="0"/>
              </a:defRPr>
            </a:lvl1pPr>
          </a:lstStyle>
          <a:p>
            <a:r>
              <a:rPr lang="ca-ES" noProof="0"/>
              <a:t>Faci clic per modificar el títol</a:t>
            </a:r>
          </a:p>
        </p:txBody>
      </p:sp>
      <p:sp>
        <p:nvSpPr>
          <p:cNvPr id="12" name="Marcador de posición de imagen 11">
            <a:extLst>
              <a:ext uri="{FF2B5EF4-FFF2-40B4-BE49-F238E27FC236}">
                <a16:creationId xmlns:a16="http://schemas.microsoft.com/office/drawing/2014/main" id="{B9C1E2D4-8FC4-4E86-9588-2C79A963D289}"/>
              </a:ext>
            </a:extLst>
          </p:cNvPr>
          <p:cNvSpPr>
            <a:spLocks noGrp="1"/>
          </p:cNvSpPr>
          <p:nvPr>
            <p:ph type="pic" sz="quarter" idx="10" hasCustomPrompt="1"/>
          </p:nvPr>
        </p:nvSpPr>
        <p:spPr>
          <a:xfrm>
            <a:off x="6391275" y="-1"/>
            <a:ext cx="5800725" cy="6858001"/>
          </a:xfrm>
          <a:prstGeom prst="rect">
            <a:avLst/>
          </a:prstGeom>
        </p:spPr>
        <p:txBody>
          <a:bodyPr/>
          <a:lstStyle>
            <a:lvl1pPr marL="0" indent="0" algn="ctr">
              <a:buNone/>
              <a:defRPr/>
            </a:lvl1pPr>
          </a:lstStyle>
          <a:p>
            <a:r>
              <a:rPr lang="ca-ES"/>
              <a:t>Faci clic a la icona per afegir una imatge o fotografia</a:t>
            </a:r>
          </a:p>
        </p:txBody>
      </p:sp>
      <p:pic>
        <p:nvPicPr>
          <p:cNvPr id="3" name="Imagen 2" descr="Imagen que contiene Icono&#10;&#10;Descripción generada automáticamente">
            <a:extLst>
              <a:ext uri="{FF2B5EF4-FFF2-40B4-BE49-F238E27FC236}">
                <a16:creationId xmlns:a16="http://schemas.microsoft.com/office/drawing/2014/main" id="{49492AC9-2DAA-2DFC-80DB-4D2AB87053BE}"/>
              </a:ext>
            </a:extLst>
          </p:cNvPr>
          <p:cNvPicPr>
            <a:picLocks noChangeAspect="1"/>
          </p:cNvPicPr>
          <p:nvPr userDrawn="1"/>
        </p:nvPicPr>
        <p:blipFill>
          <a:blip r:embed="rId2"/>
          <a:stretch>
            <a:fillRect/>
          </a:stretch>
        </p:blipFill>
        <p:spPr>
          <a:xfrm>
            <a:off x="769938" y="1526339"/>
            <a:ext cx="2896370" cy="705662"/>
          </a:xfrm>
          <a:prstGeom prst="rect">
            <a:avLst/>
          </a:prstGeom>
        </p:spPr>
      </p:pic>
      <p:pic>
        <p:nvPicPr>
          <p:cNvPr id="11" name="Imagen 10" descr="Imagen que contiene Logotipo&#10;&#10;Descripción generada automáticamente">
            <a:extLst>
              <a:ext uri="{FF2B5EF4-FFF2-40B4-BE49-F238E27FC236}">
                <a16:creationId xmlns:a16="http://schemas.microsoft.com/office/drawing/2014/main" id="{CA4956DA-2146-DB41-2EA3-CEFB9453025B}"/>
              </a:ext>
            </a:extLst>
          </p:cNvPr>
          <p:cNvPicPr>
            <a:picLocks noChangeAspect="1"/>
          </p:cNvPicPr>
          <p:nvPr userDrawn="1"/>
        </p:nvPicPr>
        <p:blipFill>
          <a:blip r:embed="rId3"/>
          <a:stretch>
            <a:fillRect/>
          </a:stretch>
        </p:blipFill>
        <p:spPr>
          <a:xfrm>
            <a:off x="802846" y="437556"/>
            <a:ext cx="2347195" cy="712933"/>
          </a:xfrm>
          <a:prstGeom prst="rect">
            <a:avLst/>
          </a:prstGeom>
        </p:spPr>
      </p:pic>
    </p:spTree>
    <p:extLst>
      <p:ext uri="{BB962C8B-B14F-4D97-AF65-F5344CB8AC3E}">
        <p14:creationId xmlns:p14="http://schemas.microsoft.com/office/powerpoint/2010/main" val="32323983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Int-Secció esquemes">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Títol nivell 1. Esquemes. Faci clic per modificar l’estil de títol del patró</a:t>
            </a:r>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p>
            <a:fld id="{0CB94ED5-BC23-4073-B993-52579A806B13}" type="slidenum">
              <a:rPr lang="ca-ES" smtClean="0"/>
              <a:pPr/>
              <a:t>‹#›</a:t>
            </a:fld>
            <a:endParaRPr lang="ca-ES"/>
          </a:p>
        </p:txBody>
      </p:sp>
      <p:sp>
        <p:nvSpPr>
          <p:cNvPr id="3" name="Marcador de SmartArt 2">
            <a:extLst>
              <a:ext uri="{FF2B5EF4-FFF2-40B4-BE49-F238E27FC236}">
                <a16:creationId xmlns:a16="http://schemas.microsoft.com/office/drawing/2014/main" id="{AC1D5223-9DE6-4C3C-BA1D-532EA5623546}"/>
              </a:ext>
            </a:extLst>
          </p:cNvPr>
          <p:cNvSpPr>
            <a:spLocks noGrp="1"/>
          </p:cNvSpPr>
          <p:nvPr>
            <p:ph type="dgm" sz="quarter" idx="21" hasCustomPrompt="1"/>
          </p:nvPr>
        </p:nvSpPr>
        <p:spPr>
          <a:xfrm>
            <a:off x="693737" y="1811338"/>
            <a:ext cx="10804526" cy="3813085"/>
          </a:xfrm>
        </p:spPr>
        <p:txBody>
          <a:bodyPr/>
          <a:lstStyle>
            <a:lvl1pPr>
              <a:defRPr/>
            </a:lvl1pPr>
          </a:lstStyle>
          <a:p>
            <a:r>
              <a:rPr lang="ca-ES"/>
              <a:t>Inclogui un element gràfic </a:t>
            </a:r>
            <a:r>
              <a:rPr lang="ca-ES" err="1"/>
              <a:t>SmartArt</a:t>
            </a:r>
            <a:endParaRPr lang="ca-ES"/>
          </a:p>
        </p:txBody>
      </p:sp>
    </p:spTree>
    <p:extLst>
      <p:ext uri="{BB962C8B-B14F-4D97-AF65-F5344CB8AC3E}">
        <p14:creationId xmlns:p14="http://schemas.microsoft.com/office/powerpoint/2010/main" val="270066979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Int-Secció Taula">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Títol nivell 1. Taula. Faci clic per modificar l’estil de títol del patró</a:t>
            </a:r>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p>
            <a:fld id="{0CB94ED5-BC23-4073-B993-52579A806B13}" type="slidenum">
              <a:rPr lang="ca-ES" smtClean="0"/>
              <a:pPr/>
              <a:t>‹#›</a:t>
            </a:fld>
            <a:endParaRPr lang="ca-ES"/>
          </a:p>
        </p:txBody>
      </p:sp>
      <p:sp>
        <p:nvSpPr>
          <p:cNvPr id="4" name="Marcador de tabla 3">
            <a:extLst>
              <a:ext uri="{FF2B5EF4-FFF2-40B4-BE49-F238E27FC236}">
                <a16:creationId xmlns:a16="http://schemas.microsoft.com/office/drawing/2014/main" id="{E827976A-1B76-4310-9EDD-2EC41A68AFCE}"/>
              </a:ext>
            </a:extLst>
          </p:cNvPr>
          <p:cNvSpPr>
            <a:spLocks noGrp="1"/>
          </p:cNvSpPr>
          <p:nvPr>
            <p:ph type="tbl" sz="quarter" idx="21" hasCustomPrompt="1"/>
          </p:nvPr>
        </p:nvSpPr>
        <p:spPr>
          <a:xfrm>
            <a:off x="681038" y="1992313"/>
            <a:ext cx="10834687" cy="3925887"/>
          </a:xfrm>
        </p:spPr>
        <p:txBody>
          <a:bodyPr/>
          <a:lstStyle>
            <a:lvl1pPr>
              <a:defRPr/>
            </a:lvl1pPr>
          </a:lstStyle>
          <a:p>
            <a:r>
              <a:rPr lang="ca-ES"/>
              <a:t>Inclogui una taula</a:t>
            </a:r>
          </a:p>
        </p:txBody>
      </p:sp>
    </p:spTree>
    <p:extLst>
      <p:ext uri="{BB962C8B-B14F-4D97-AF65-F5344CB8AC3E}">
        <p14:creationId xmlns:p14="http://schemas.microsoft.com/office/powerpoint/2010/main" val="3477656297"/>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Int-Secció dades">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552092"/>
            <a:ext cx="8126083" cy="793630"/>
          </a:xfrm>
        </p:spPr>
        <p:txBody>
          <a:bodyPr/>
          <a:lstStyle>
            <a:lvl1pPr>
              <a:defRPr/>
            </a:lvl1pPr>
          </a:lstStyle>
          <a:p>
            <a:r>
              <a:rPr lang="ca-ES" noProof="0"/>
              <a:t>Títol nivell 1. Dades. Faci clic per modificar l’estil de títol del patró</a:t>
            </a:r>
          </a:p>
        </p:txBody>
      </p:sp>
      <p:sp>
        <p:nvSpPr>
          <p:cNvPr id="22" name="Marcador de número de diapositiva 21">
            <a:extLst>
              <a:ext uri="{FF2B5EF4-FFF2-40B4-BE49-F238E27FC236}">
                <a16:creationId xmlns:a16="http://schemas.microsoft.com/office/drawing/2014/main" id="{90ABC1BF-54B2-43B8-BF3C-C7607ADFD33C}"/>
              </a:ext>
            </a:extLst>
          </p:cNvPr>
          <p:cNvSpPr>
            <a:spLocks noGrp="1"/>
          </p:cNvSpPr>
          <p:nvPr>
            <p:ph type="sldNum" sz="quarter" idx="20"/>
          </p:nvPr>
        </p:nvSpPr>
        <p:spPr>
          <a:xfrm>
            <a:off x="8997352" y="6358802"/>
            <a:ext cx="802257" cy="195053"/>
          </a:xfrm>
          <a:prstGeom prst="rect">
            <a:avLst/>
          </a:prstGeom>
        </p:spPr>
        <p:txBody>
          <a:bodyPr/>
          <a:lstStyle/>
          <a:p>
            <a:fld id="{0CB94ED5-BC23-4073-B993-52579A806B13}" type="slidenum">
              <a:rPr lang="ca-ES" smtClean="0"/>
              <a:pPr/>
              <a:t>‹#›</a:t>
            </a:fld>
            <a:endParaRPr lang="ca-ES"/>
          </a:p>
        </p:txBody>
      </p:sp>
      <p:sp>
        <p:nvSpPr>
          <p:cNvPr id="3" name="Marcador de texto 2">
            <a:extLst>
              <a:ext uri="{FF2B5EF4-FFF2-40B4-BE49-F238E27FC236}">
                <a16:creationId xmlns:a16="http://schemas.microsoft.com/office/drawing/2014/main" id="{7AA6BA7C-9C01-4EEA-BBD1-77357357A057}"/>
              </a:ext>
            </a:extLst>
          </p:cNvPr>
          <p:cNvSpPr>
            <a:spLocks noGrp="1"/>
          </p:cNvSpPr>
          <p:nvPr>
            <p:ph type="body" sz="quarter" idx="21" hasCustomPrompt="1"/>
          </p:nvPr>
        </p:nvSpPr>
        <p:spPr>
          <a:xfrm>
            <a:off x="1673525" y="1992313"/>
            <a:ext cx="4985893" cy="319566"/>
          </a:xfrm>
        </p:spPr>
        <p:txBody>
          <a:bodyPr>
            <a:normAutofit/>
          </a:bodyPr>
          <a:lstStyle>
            <a:lvl1pPr>
              <a:defRPr sz="2000"/>
            </a:lvl1pPr>
          </a:lstStyle>
          <a:p>
            <a:pPr lvl="0"/>
            <a:r>
              <a:rPr lang="ca-ES" noProof="0"/>
              <a:t>Títol</a:t>
            </a:r>
            <a:r>
              <a:rPr lang="es-ES"/>
              <a:t> </a:t>
            </a:r>
            <a:r>
              <a:rPr lang="ca-ES" noProof="0"/>
              <a:t>Dades</a:t>
            </a:r>
          </a:p>
        </p:txBody>
      </p:sp>
      <p:sp>
        <p:nvSpPr>
          <p:cNvPr id="7" name="Marcador de texto 2">
            <a:extLst>
              <a:ext uri="{FF2B5EF4-FFF2-40B4-BE49-F238E27FC236}">
                <a16:creationId xmlns:a16="http://schemas.microsoft.com/office/drawing/2014/main" id="{CAF2300A-5336-4E23-B70D-FD9318E9A7B1}"/>
              </a:ext>
            </a:extLst>
          </p:cNvPr>
          <p:cNvSpPr>
            <a:spLocks noGrp="1"/>
          </p:cNvSpPr>
          <p:nvPr>
            <p:ph type="body" sz="quarter" idx="22" hasCustomPrompt="1"/>
          </p:nvPr>
        </p:nvSpPr>
        <p:spPr>
          <a:xfrm>
            <a:off x="7250545" y="1992313"/>
            <a:ext cx="2650664" cy="319566"/>
          </a:xfrm>
        </p:spPr>
        <p:txBody>
          <a:bodyPr>
            <a:normAutofit/>
          </a:bodyPr>
          <a:lstStyle>
            <a:lvl1pPr>
              <a:defRPr sz="2000"/>
            </a:lvl1pPr>
          </a:lstStyle>
          <a:p>
            <a:pPr lvl="0"/>
            <a:r>
              <a:rPr lang="ca-ES" noProof="0"/>
              <a:t>Títol Dades</a:t>
            </a:r>
          </a:p>
        </p:txBody>
      </p:sp>
      <p:cxnSp>
        <p:nvCxnSpPr>
          <p:cNvPr id="9" name="Conector recto 8">
            <a:extLst>
              <a:ext uri="{FF2B5EF4-FFF2-40B4-BE49-F238E27FC236}">
                <a16:creationId xmlns:a16="http://schemas.microsoft.com/office/drawing/2014/main" id="{1833EE54-C117-4D06-9757-270982FD0A3D}"/>
              </a:ext>
            </a:extLst>
          </p:cNvPr>
          <p:cNvCxnSpPr>
            <a:cxnSpLocks/>
          </p:cNvCxnSpPr>
          <p:nvPr userDrawn="1"/>
        </p:nvCxnSpPr>
        <p:spPr>
          <a:xfrm>
            <a:off x="1764145" y="2311879"/>
            <a:ext cx="48833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E95E8F9F-FEC8-44A4-9940-2B12F42BEE90}"/>
              </a:ext>
            </a:extLst>
          </p:cNvPr>
          <p:cNvCxnSpPr>
            <a:cxnSpLocks/>
          </p:cNvCxnSpPr>
          <p:nvPr userDrawn="1"/>
        </p:nvCxnSpPr>
        <p:spPr>
          <a:xfrm>
            <a:off x="1764445" y="3960569"/>
            <a:ext cx="488339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0E8B4B0A-62C6-434F-B99F-E68B962D2F61}"/>
              </a:ext>
            </a:extLst>
          </p:cNvPr>
          <p:cNvCxnSpPr>
            <a:cxnSpLocks/>
          </p:cNvCxnSpPr>
          <p:nvPr userDrawn="1"/>
        </p:nvCxnSpPr>
        <p:spPr>
          <a:xfrm>
            <a:off x="7250366" y="2325013"/>
            <a:ext cx="2438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Marcador de texto 2">
            <a:extLst>
              <a:ext uri="{FF2B5EF4-FFF2-40B4-BE49-F238E27FC236}">
                <a16:creationId xmlns:a16="http://schemas.microsoft.com/office/drawing/2014/main" id="{A013090A-A066-4314-B7AE-F78D9655167E}"/>
              </a:ext>
            </a:extLst>
          </p:cNvPr>
          <p:cNvSpPr>
            <a:spLocks noGrp="1"/>
          </p:cNvSpPr>
          <p:nvPr>
            <p:ph type="body" sz="quarter" idx="23" hasCustomPrompt="1"/>
          </p:nvPr>
        </p:nvSpPr>
        <p:spPr>
          <a:xfrm>
            <a:off x="1690557" y="3638981"/>
            <a:ext cx="4003018" cy="319566"/>
          </a:xfrm>
        </p:spPr>
        <p:txBody>
          <a:bodyPr>
            <a:normAutofit/>
          </a:bodyPr>
          <a:lstStyle>
            <a:lvl1pPr>
              <a:defRPr sz="2000"/>
            </a:lvl1pPr>
          </a:lstStyle>
          <a:p>
            <a:pPr lvl="0"/>
            <a:r>
              <a:rPr lang="ca-ES" noProof="0"/>
              <a:t>Títol Gràfic</a:t>
            </a:r>
          </a:p>
        </p:txBody>
      </p:sp>
      <p:sp>
        <p:nvSpPr>
          <p:cNvPr id="18" name="Marcador de texto 4">
            <a:extLst>
              <a:ext uri="{FF2B5EF4-FFF2-40B4-BE49-F238E27FC236}">
                <a16:creationId xmlns:a16="http://schemas.microsoft.com/office/drawing/2014/main" id="{814442D1-F500-4B10-A94C-5BC6823FB340}"/>
              </a:ext>
            </a:extLst>
          </p:cNvPr>
          <p:cNvSpPr>
            <a:spLocks noGrp="1"/>
          </p:cNvSpPr>
          <p:nvPr>
            <p:ph type="body" sz="quarter" idx="24" hasCustomPrompt="1"/>
          </p:nvPr>
        </p:nvSpPr>
        <p:spPr>
          <a:xfrm>
            <a:off x="7250545" y="2521731"/>
            <a:ext cx="2321014" cy="744161"/>
          </a:xfrm>
        </p:spPr>
        <p:txBody>
          <a:bodyPr>
            <a:noAutofit/>
          </a:bodyPr>
          <a:lstStyle>
            <a:lvl1pPr>
              <a:defRPr sz="6000" b="1">
                <a:solidFill>
                  <a:schemeClr val="tx2"/>
                </a:solidFill>
              </a:defRPr>
            </a:lvl1pPr>
            <a:lvl2pPr>
              <a:defRPr sz="4000">
                <a:solidFill>
                  <a:schemeClr val="accent2"/>
                </a:solidFill>
              </a:defRPr>
            </a:lvl2pPr>
            <a:lvl3pPr>
              <a:defRPr sz="4000">
                <a:solidFill>
                  <a:schemeClr val="accent2"/>
                </a:solidFill>
              </a:defRPr>
            </a:lvl3pPr>
          </a:lstStyle>
          <a:p>
            <a:pPr lvl="0"/>
            <a:r>
              <a:rPr lang="es-ES"/>
              <a:t>80%</a:t>
            </a:r>
          </a:p>
        </p:txBody>
      </p:sp>
      <p:sp>
        <p:nvSpPr>
          <p:cNvPr id="19" name="Marcador de texto 4">
            <a:extLst>
              <a:ext uri="{FF2B5EF4-FFF2-40B4-BE49-F238E27FC236}">
                <a16:creationId xmlns:a16="http://schemas.microsoft.com/office/drawing/2014/main" id="{6852F67C-8FC0-478A-BCFC-FCDB85FFD5A1}"/>
              </a:ext>
            </a:extLst>
          </p:cNvPr>
          <p:cNvSpPr>
            <a:spLocks noGrp="1"/>
          </p:cNvSpPr>
          <p:nvPr>
            <p:ph type="body" sz="quarter" idx="25" hasCustomPrompt="1"/>
          </p:nvPr>
        </p:nvSpPr>
        <p:spPr>
          <a:xfrm>
            <a:off x="7250455" y="3710508"/>
            <a:ext cx="2321013" cy="782715"/>
          </a:xfrm>
        </p:spPr>
        <p:txBody>
          <a:bodyPr>
            <a:noAutofit/>
          </a:bodyPr>
          <a:lstStyle>
            <a:lvl1pPr>
              <a:defRPr sz="6000" b="1">
                <a:solidFill>
                  <a:schemeClr val="accent3"/>
                </a:solidFill>
              </a:defRPr>
            </a:lvl1pPr>
            <a:lvl2pPr>
              <a:defRPr sz="4000">
                <a:solidFill>
                  <a:schemeClr val="accent2"/>
                </a:solidFill>
              </a:defRPr>
            </a:lvl2pPr>
            <a:lvl3pPr>
              <a:defRPr sz="4000">
                <a:solidFill>
                  <a:schemeClr val="accent2"/>
                </a:solidFill>
              </a:defRPr>
            </a:lvl3pPr>
          </a:lstStyle>
          <a:p>
            <a:pPr lvl="0"/>
            <a:r>
              <a:rPr lang="es-ES"/>
              <a:t>15%</a:t>
            </a:r>
          </a:p>
        </p:txBody>
      </p:sp>
      <p:sp>
        <p:nvSpPr>
          <p:cNvPr id="20" name="Marcador de texto 4">
            <a:extLst>
              <a:ext uri="{FF2B5EF4-FFF2-40B4-BE49-F238E27FC236}">
                <a16:creationId xmlns:a16="http://schemas.microsoft.com/office/drawing/2014/main" id="{F88E8FB7-AB6E-4792-8F2F-720A3388831C}"/>
              </a:ext>
            </a:extLst>
          </p:cNvPr>
          <p:cNvSpPr>
            <a:spLocks noGrp="1"/>
          </p:cNvSpPr>
          <p:nvPr>
            <p:ph type="body" sz="quarter" idx="26" hasCustomPrompt="1"/>
          </p:nvPr>
        </p:nvSpPr>
        <p:spPr>
          <a:xfrm>
            <a:off x="7250456" y="4933056"/>
            <a:ext cx="2321012" cy="782715"/>
          </a:xfrm>
        </p:spPr>
        <p:txBody>
          <a:bodyPr>
            <a:noAutofit/>
          </a:bodyPr>
          <a:lstStyle>
            <a:lvl1pPr>
              <a:defRPr sz="6000" b="1">
                <a:solidFill>
                  <a:schemeClr val="accent2"/>
                </a:solidFill>
              </a:defRPr>
            </a:lvl1pPr>
            <a:lvl2pPr>
              <a:defRPr sz="4000">
                <a:solidFill>
                  <a:schemeClr val="accent2"/>
                </a:solidFill>
              </a:defRPr>
            </a:lvl2pPr>
            <a:lvl3pPr>
              <a:defRPr sz="4000">
                <a:solidFill>
                  <a:schemeClr val="accent2"/>
                </a:solidFill>
              </a:defRPr>
            </a:lvl3pPr>
          </a:lstStyle>
          <a:p>
            <a:pPr lvl="0"/>
            <a:r>
              <a:rPr lang="es-ES"/>
              <a:t>2%</a:t>
            </a:r>
          </a:p>
        </p:txBody>
      </p:sp>
      <p:sp>
        <p:nvSpPr>
          <p:cNvPr id="21" name="Marcador de texto 6">
            <a:extLst>
              <a:ext uri="{FF2B5EF4-FFF2-40B4-BE49-F238E27FC236}">
                <a16:creationId xmlns:a16="http://schemas.microsoft.com/office/drawing/2014/main" id="{C0258BEF-03BE-4F5D-973F-A95A62A3E778}"/>
              </a:ext>
            </a:extLst>
          </p:cNvPr>
          <p:cNvSpPr>
            <a:spLocks noGrp="1"/>
          </p:cNvSpPr>
          <p:nvPr>
            <p:ph type="body" sz="quarter" idx="27" hasCustomPrompt="1"/>
          </p:nvPr>
        </p:nvSpPr>
        <p:spPr>
          <a:xfrm>
            <a:off x="7250457" y="3292459"/>
            <a:ext cx="2321013" cy="284162"/>
          </a:xfrm>
        </p:spPr>
        <p:txBody>
          <a:bodyPr>
            <a:normAutofit/>
          </a:bodyPr>
          <a:lstStyle>
            <a:lvl1pPr>
              <a:defRPr sz="1400">
                <a:solidFill>
                  <a:schemeClr val="tx2"/>
                </a:solidFill>
              </a:defRPr>
            </a:lvl1pPr>
          </a:lstStyle>
          <a:p>
            <a:pPr lvl="0"/>
            <a:r>
              <a:rPr lang="ca-ES" noProof="0"/>
              <a:t>Faci clic per canviar el text</a:t>
            </a:r>
          </a:p>
        </p:txBody>
      </p:sp>
      <p:sp>
        <p:nvSpPr>
          <p:cNvPr id="23" name="Marcador de texto 6">
            <a:extLst>
              <a:ext uri="{FF2B5EF4-FFF2-40B4-BE49-F238E27FC236}">
                <a16:creationId xmlns:a16="http://schemas.microsoft.com/office/drawing/2014/main" id="{47E0EE6E-9217-4C0B-BA30-5346A0035C30}"/>
              </a:ext>
            </a:extLst>
          </p:cNvPr>
          <p:cNvSpPr>
            <a:spLocks noGrp="1"/>
          </p:cNvSpPr>
          <p:nvPr>
            <p:ph type="body" sz="quarter" idx="28" hasCustomPrompt="1"/>
          </p:nvPr>
        </p:nvSpPr>
        <p:spPr>
          <a:xfrm>
            <a:off x="7250367" y="4512348"/>
            <a:ext cx="2321013" cy="284162"/>
          </a:xfrm>
        </p:spPr>
        <p:txBody>
          <a:bodyPr>
            <a:normAutofit/>
          </a:bodyPr>
          <a:lstStyle>
            <a:lvl1pPr>
              <a:defRPr sz="1400">
                <a:solidFill>
                  <a:schemeClr val="accent3"/>
                </a:solidFill>
              </a:defRPr>
            </a:lvl1pPr>
          </a:lstStyle>
          <a:p>
            <a:pPr lvl="0"/>
            <a:r>
              <a:rPr lang="ca-ES" noProof="0"/>
              <a:t>Faci clic per canviar el text</a:t>
            </a:r>
          </a:p>
        </p:txBody>
      </p:sp>
      <p:sp>
        <p:nvSpPr>
          <p:cNvPr id="24" name="Marcador de texto 6">
            <a:extLst>
              <a:ext uri="{FF2B5EF4-FFF2-40B4-BE49-F238E27FC236}">
                <a16:creationId xmlns:a16="http://schemas.microsoft.com/office/drawing/2014/main" id="{F868D18A-4F59-4827-93D1-2257C668B2A5}"/>
              </a:ext>
            </a:extLst>
          </p:cNvPr>
          <p:cNvSpPr>
            <a:spLocks noGrp="1"/>
          </p:cNvSpPr>
          <p:nvPr>
            <p:ph type="body" sz="quarter" idx="29" hasCustomPrompt="1"/>
          </p:nvPr>
        </p:nvSpPr>
        <p:spPr>
          <a:xfrm>
            <a:off x="7250366" y="5737592"/>
            <a:ext cx="2321013" cy="284162"/>
          </a:xfrm>
        </p:spPr>
        <p:txBody>
          <a:bodyPr>
            <a:normAutofit/>
          </a:bodyPr>
          <a:lstStyle>
            <a:lvl1pPr>
              <a:defRPr sz="1400">
                <a:solidFill>
                  <a:schemeClr val="accent2"/>
                </a:solidFill>
              </a:defRPr>
            </a:lvl1pPr>
          </a:lstStyle>
          <a:p>
            <a:pPr lvl="0"/>
            <a:r>
              <a:rPr lang="ca-ES" noProof="0"/>
              <a:t>Faci clic per canviar el text</a:t>
            </a:r>
          </a:p>
        </p:txBody>
      </p:sp>
      <p:sp>
        <p:nvSpPr>
          <p:cNvPr id="25" name="Marcador de texto 4">
            <a:extLst>
              <a:ext uri="{FF2B5EF4-FFF2-40B4-BE49-F238E27FC236}">
                <a16:creationId xmlns:a16="http://schemas.microsoft.com/office/drawing/2014/main" id="{614FCAB1-DD90-4238-9C57-A58EA9EF8F8B}"/>
              </a:ext>
            </a:extLst>
          </p:cNvPr>
          <p:cNvSpPr>
            <a:spLocks noGrp="1"/>
          </p:cNvSpPr>
          <p:nvPr>
            <p:ph type="body" sz="quarter" idx="30" hasCustomPrompt="1"/>
          </p:nvPr>
        </p:nvSpPr>
        <p:spPr>
          <a:xfrm>
            <a:off x="1673226" y="2494479"/>
            <a:ext cx="4985892" cy="744161"/>
          </a:xfrm>
        </p:spPr>
        <p:txBody>
          <a:bodyPr>
            <a:noAutofit/>
          </a:bodyPr>
          <a:lstStyle>
            <a:lvl1pPr>
              <a:defRPr sz="6000" b="1">
                <a:solidFill>
                  <a:schemeClr val="tx2"/>
                </a:solidFill>
              </a:defRPr>
            </a:lvl1pPr>
            <a:lvl2pPr>
              <a:defRPr sz="4000">
                <a:solidFill>
                  <a:schemeClr val="accent2"/>
                </a:solidFill>
              </a:defRPr>
            </a:lvl2pPr>
            <a:lvl3pPr>
              <a:defRPr sz="4000">
                <a:solidFill>
                  <a:schemeClr val="accent2"/>
                </a:solidFill>
              </a:defRPr>
            </a:lvl3pPr>
          </a:lstStyle>
          <a:p>
            <a:pPr lvl="0"/>
            <a:r>
              <a:rPr lang="es-ES"/>
              <a:t>3.584.663</a:t>
            </a:r>
          </a:p>
        </p:txBody>
      </p:sp>
      <p:sp>
        <p:nvSpPr>
          <p:cNvPr id="27" name="Marcador de gráfico 26">
            <a:extLst>
              <a:ext uri="{FF2B5EF4-FFF2-40B4-BE49-F238E27FC236}">
                <a16:creationId xmlns:a16="http://schemas.microsoft.com/office/drawing/2014/main" id="{5BAFF13A-34BC-4455-BE46-2A7F0FD2881B}"/>
              </a:ext>
            </a:extLst>
          </p:cNvPr>
          <p:cNvSpPr>
            <a:spLocks noGrp="1"/>
          </p:cNvSpPr>
          <p:nvPr>
            <p:ph type="chart" sz="quarter" idx="31" hasCustomPrompt="1"/>
          </p:nvPr>
        </p:nvSpPr>
        <p:spPr>
          <a:xfrm>
            <a:off x="1763713" y="4110193"/>
            <a:ext cx="4883884" cy="1644496"/>
          </a:xfrm>
        </p:spPr>
        <p:txBody>
          <a:bodyPr/>
          <a:lstStyle>
            <a:lvl1pPr>
              <a:defRPr/>
            </a:lvl1pPr>
          </a:lstStyle>
          <a:p>
            <a:r>
              <a:rPr lang="ca-ES"/>
              <a:t>Gràfic</a:t>
            </a:r>
          </a:p>
        </p:txBody>
      </p:sp>
      <p:sp>
        <p:nvSpPr>
          <p:cNvPr id="28" name="Marcador de texto 6">
            <a:extLst>
              <a:ext uri="{FF2B5EF4-FFF2-40B4-BE49-F238E27FC236}">
                <a16:creationId xmlns:a16="http://schemas.microsoft.com/office/drawing/2014/main" id="{74BD6C73-CA5F-4EFD-B2FC-7CC38A0A84AB}"/>
              </a:ext>
            </a:extLst>
          </p:cNvPr>
          <p:cNvSpPr>
            <a:spLocks noGrp="1"/>
          </p:cNvSpPr>
          <p:nvPr>
            <p:ph type="body" sz="quarter" idx="32" hasCustomPrompt="1"/>
          </p:nvPr>
        </p:nvSpPr>
        <p:spPr>
          <a:xfrm>
            <a:off x="3787163" y="3271854"/>
            <a:ext cx="2872255" cy="284162"/>
          </a:xfrm>
        </p:spPr>
        <p:txBody>
          <a:bodyPr>
            <a:normAutofit/>
          </a:bodyPr>
          <a:lstStyle>
            <a:lvl1pPr algn="r">
              <a:defRPr sz="1400">
                <a:solidFill>
                  <a:schemeClr val="tx2"/>
                </a:solidFill>
              </a:defRPr>
            </a:lvl1pPr>
          </a:lstStyle>
          <a:p>
            <a:pPr lvl="0"/>
            <a:r>
              <a:rPr lang="ca-ES" noProof="0"/>
              <a:t>Unitat / Persones</a:t>
            </a:r>
          </a:p>
        </p:txBody>
      </p:sp>
    </p:spTree>
    <p:extLst>
      <p:ext uri="{BB962C8B-B14F-4D97-AF65-F5344CB8AC3E}">
        <p14:creationId xmlns:p14="http://schemas.microsoft.com/office/powerpoint/2010/main" val="853028471"/>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51A4886-0F6B-4E80-83E4-72C099D4C585}"/>
              </a:ext>
            </a:extLst>
          </p:cNvPr>
          <p:cNvSpPr txBox="1"/>
          <p:nvPr userDrawn="1"/>
        </p:nvSpPr>
        <p:spPr>
          <a:xfrm>
            <a:off x="8678174" y="6314535"/>
            <a:ext cx="1086928" cy="276999"/>
          </a:xfrm>
          <a:prstGeom prst="rect">
            <a:avLst/>
          </a:prstGeom>
          <a:noFill/>
        </p:spPr>
        <p:txBody>
          <a:bodyPr wrap="square" rtlCol="0">
            <a:spAutoFit/>
          </a:bodyPr>
          <a:lstStyle/>
          <a:p>
            <a:pPr algn="r"/>
            <a:fld id="{71AE2996-17A8-4E15-8CBD-B8EA4947A9C7}" type="slidenum">
              <a:rPr lang="ca-ES" sz="1200" smtClean="0">
                <a:solidFill>
                  <a:schemeClr val="tx1">
                    <a:lumMod val="50000"/>
                    <a:lumOff val="50000"/>
                  </a:schemeClr>
                </a:solidFill>
                <a:latin typeface="+mn-lt"/>
              </a:rPr>
              <a:t>‹#›</a:t>
            </a:fld>
            <a:endParaRPr lang="ca-ES" sz="1200">
              <a:solidFill>
                <a:schemeClr val="tx1">
                  <a:lumMod val="50000"/>
                  <a:lumOff val="50000"/>
                </a:schemeClr>
              </a:solidFill>
              <a:latin typeface="+mn-lt"/>
            </a:endParaRPr>
          </a:p>
        </p:txBody>
      </p:sp>
    </p:spTree>
    <p:extLst>
      <p:ext uri="{BB962C8B-B14F-4D97-AF65-F5344CB8AC3E}">
        <p14:creationId xmlns:p14="http://schemas.microsoft.com/office/powerpoint/2010/main" val="18163443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 blanc">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1DF643-D530-477E-A5AE-60430B44846A}"/>
              </a:ext>
            </a:extLst>
          </p:cNvPr>
          <p:cNvSpPr txBox="1"/>
          <p:nvPr userDrawn="1"/>
        </p:nvSpPr>
        <p:spPr>
          <a:xfrm>
            <a:off x="8229600" y="6316973"/>
            <a:ext cx="1570007" cy="276999"/>
          </a:xfrm>
          <a:prstGeom prst="rect">
            <a:avLst/>
          </a:prstGeom>
          <a:noFill/>
        </p:spPr>
        <p:txBody>
          <a:bodyPr wrap="square" rtlCol="0">
            <a:spAutoFit/>
          </a:bodyPr>
          <a:lstStyle/>
          <a:p>
            <a:pPr algn="r"/>
            <a:fld id="{7087623C-E9DF-4F18-9904-BBE3D0AB2322}" type="slidenum">
              <a:rPr lang="ca-ES" sz="1200" smtClean="0">
                <a:solidFill>
                  <a:schemeClr val="tx2"/>
                </a:solidFill>
                <a:latin typeface="+mn-lt"/>
              </a:rPr>
              <a:t>‹#›</a:t>
            </a:fld>
            <a:endParaRPr lang="ca-ES" sz="1200">
              <a:solidFill>
                <a:schemeClr val="tx2"/>
              </a:solidFill>
              <a:latin typeface="+mn-lt"/>
            </a:endParaRPr>
          </a:p>
        </p:txBody>
      </p:sp>
    </p:spTree>
    <p:extLst>
      <p:ext uri="{BB962C8B-B14F-4D97-AF65-F5344CB8AC3E}">
        <p14:creationId xmlns:p14="http://schemas.microsoft.com/office/powerpoint/2010/main" val="35901863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o apartat verd">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E72D5-D5B7-449C-86FA-32F1F73980C2}"/>
              </a:ext>
            </a:extLst>
          </p:cNvPr>
          <p:cNvSpPr>
            <a:spLocks noGrp="1"/>
          </p:cNvSpPr>
          <p:nvPr>
            <p:ph type="title" hasCustomPrompt="1"/>
          </p:nvPr>
        </p:nvSpPr>
        <p:spPr>
          <a:xfrm>
            <a:off x="4170690" y="628291"/>
            <a:ext cx="6539740" cy="2098745"/>
          </a:xfrm>
        </p:spPr>
        <p:txBody>
          <a:bodyPr anchor="t" anchorCtr="0">
            <a:noAutofit/>
          </a:bodyPr>
          <a:lstStyle>
            <a:lvl1pPr>
              <a:defRPr sz="5400"/>
            </a:lvl1pPr>
          </a:lstStyle>
          <a:p>
            <a:r>
              <a:rPr lang="ca-ES" noProof="0"/>
              <a:t>1.</a:t>
            </a:r>
            <a:br>
              <a:rPr lang="ca-ES" noProof="0"/>
            </a:br>
            <a:r>
              <a:rPr lang="ca-ES" noProof="0"/>
              <a:t>Títol Apartat</a:t>
            </a:r>
          </a:p>
        </p:txBody>
      </p:sp>
      <p:sp>
        <p:nvSpPr>
          <p:cNvPr id="3" name="Rectángulo 2">
            <a:extLst>
              <a:ext uri="{FF2B5EF4-FFF2-40B4-BE49-F238E27FC236}">
                <a16:creationId xmlns:a16="http://schemas.microsoft.com/office/drawing/2014/main" id="{A69B2675-3350-C6EB-503F-C01EEABBE8CF}"/>
              </a:ext>
            </a:extLst>
          </p:cNvPr>
          <p:cNvSpPr/>
          <p:nvPr userDrawn="1"/>
        </p:nvSpPr>
        <p:spPr>
          <a:xfrm>
            <a:off x="1" y="0"/>
            <a:ext cx="3067049"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Tree>
    <p:extLst>
      <p:ext uri="{BB962C8B-B14F-4D97-AF65-F5344CB8AC3E}">
        <p14:creationId xmlns:p14="http://schemas.microsoft.com/office/powerpoint/2010/main" val="404681401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ol apartat foto verd">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E72D5-D5B7-449C-86FA-32F1F73980C2}"/>
              </a:ext>
            </a:extLst>
          </p:cNvPr>
          <p:cNvSpPr>
            <a:spLocks noGrp="1"/>
          </p:cNvSpPr>
          <p:nvPr>
            <p:ph type="title" hasCustomPrompt="1"/>
          </p:nvPr>
        </p:nvSpPr>
        <p:spPr>
          <a:xfrm>
            <a:off x="4599315" y="552091"/>
            <a:ext cx="6539740" cy="2098745"/>
          </a:xfrm>
        </p:spPr>
        <p:txBody>
          <a:bodyPr anchor="t" anchorCtr="0">
            <a:noAutofit/>
          </a:bodyPr>
          <a:lstStyle>
            <a:lvl1pPr>
              <a:defRPr sz="5400"/>
            </a:lvl1pPr>
          </a:lstStyle>
          <a:p>
            <a:r>
              <a:rPr lang="ca-ES" noProof="0"/>
              <a:t>1.</a:t>
            </a:r>
            <a:br>
              <a:rPr lang="ca-ES" noProof="0"/>
            </a:br>
            <a:r>
              <a:rPr lang="ca-ES" noProof="0"/>
              <a:t>Títol Apartat</a:t>
            </a:r>
          </a:p>
        </p:txBody>
      </p:sp>
      <p:sp>
        <p:nvSpPr>
          <p:cNvPr id="8" name="Marcador de posición de imagen 7">
            <a:extLst>
              <a:ext uri="{FF2B5EF4-FFF2-40B4-BE49-F238E27FC236}">
                <a16:creationId xmlns:a16="http://schemas.microsoft.com/office/drawing/2014/main" id="{1140F1C0-9BF0-434C-8994-6417F28C9F72}"/>
              </a:ext>
            </a:extLst>
          </p:cNvPr>
          <p:cNvSpPr>
            <a:spLocks noGrp="1"/>
          </p:cNvSpPr>
          <p:nvPr>
            <p:ph type="pic" sz="quarter" idx="11" hasCustomPrompt="1"/>
          </p:nvPr>
        </p:nvSpPr>
        <p:spPr>
          <a:xfrm>
            <a:off x="0" y="0"/>
            <a:ext cx="4022725" cy="6858000"/>
          </a:xfrm>
        </p:spPr>
        <p:txBody>
          <a:bodyPr/>
          <a:lstStyle>
            <a:lvl1pPr>
              <a:defRPr/>
            </a:lvl1pPr>
          </a:lstStyle>
          <a:p>
            <a:r>
              <a:rPr lang="ca-ES"/>
              <a:t>Feu clic a la icona per inserir una imatge</a:t>
            </a:r>
          </a:p>
        </p:txBody>
      </p:sp>
      <p:sp>
        <p:nvSpPr>
          <p:cNvPr id="6" name="CuadroTexto 5">
            <a:extLst>
              <a:ext uri="{FF2B5EF4-FFF2-40B4-BE49-F238E27FC236}">
                <a16:creationId xmlns:a16="http://schemas.microsoft.com/office/drawing/2014/main" id="{558C902F-C798-4EDD-A50D-6B0B16FE0EBC}"/>
              </a:ext>
            </a:extLst>
          </p:cNvPr>
          <p:cNvSpPr txBox="1"/>
          <p:nvPr userDrawn="1"/>
        </p:nvSpPr>
        <p:spPr>
          <a:xfrm>
            <a:off x="8229600" y="6331787"/>
            <a:ext cx="1570007" cy="276999"/>
          </a:xfrm>
          <a:prstGeom prst="rect">
            <a:avLst/>
          </a:prstGeom>
          <a:noFill/>
        </p:spPr>
        <p:txBody>
          <a:bodyPr wrap="square" rtlCol="0">
            <a:spAutoFit/>
          </a:bodyPr>
          <a:lstStyle/>
          <a:p>
            <a:pPr algn="r"/>
            <a:fld id="{528735F8-2C48-4928-9BFF-D1249DD86486}" type="slidenum">
              <a:rPr lang="ca-ES" sz="1200" smtClean="0">
                <a:solidFill>
                  <a:schemeClr val="tx2"/>
                </a:solidFill>
                <a:latin typeface="+mn-lt"/>
              </a:rPr>
              <a:t>‹#›</a:t>
            </a:fld>
            <a:endParaRPr lang="ca-ES" sz="1200">
              <a:solidFill>
                <a:schemeClr val="tx2"/>
              </a:solidFill>
              <a:latin typeface="+mn-lt"/>
            </a:endParaRPr>
          </a:p>
        </p:txBody>
      </p:sp>
    </p:spTree>
    <p:extLst>
      <p:ext uri="{BB962C8B-B14F-4D97-AF65-F5344CB8AC3E}">
        <p14:creationId xmlns:p14="http://schemas.microsoft.com/office/powerpoint/2010/main" val="31789101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ita foto verd">
    <p:bg>
      <p:bgPr>
        <a:solidFill>
          <a:schemeClr val="accent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E72D5-D5B7-449C-86FA-32F1F73980C2}"/>
              </a:ext>
            </a:extLst>
          </p:cNvPr>
          <p:cNvSpPr>
            <a:spLocks noGrp="1"/>
          </p:cNvSpPr>
          <p:nvPr>
            <p:ph type="title" hasCustomPrompt="1"/>
          </p:nvPr>
        </p:nvSpPr>
        <p:spPr>
          <a:xfrm>
            <a:off x="4599315" y="1198636"/>
            <a:ext cx="6539740" cy="2098745"/>
          </a:xfrm>
        </p:spPr>
        <p:txBody>
          <a:bodyPr anchor="t" anchorCtr="0">
            <a:noAutofit/>
          </a:bodyPr>
          <a:lstStyle>
            <a:lvl1pPr>
              <a:defRPr sz="3600"/>
            </a:lvl1pPr>
          </a:lstStyle>
          <a:p>
            <a:r>
              <a:rPr lang="ca-ES" noProof="0"/>
              <a:t>Cita. Destacat d’una cita. Faci clic per modificar l’estil de títol del patró.</a:t>
            </a:r>
          </a:p>
        </p:txBody>
      </p:sp>
      <p:sp>
        <p:nvSpPr>
          <p:cNvPr id="8" name="Marcador de posición de imagen 7">
            <a:extLst>
              <a:ext uri="{FF2B5EF4-FFF2-40B4-BE49-F238E27FC236}">
                <a16:creationId xmlns:a16="http://schemas.microsoft.com/office/drawing/2014/main" id="{1140F1C0-9BF0-434C-8994-6417F28C9F72}"/>
              </a:ext>
            </a:extLst>
          </p:cNvPr>
          <p:cNvSpPr>
            <a:spLocks noGrp="1"/>
          </p:cNvSpPr>
          <p:nvPr>
            <p:ph type="pic" sz="quarter" idx="11" hasCustomPrompt="1"/>
          </p:nvPr>
        </p:nvSpPr>
        <p:spPr>
          <a:xfrm>
            <a:off x="0" y="0"/>
            <a:ext cx="4022725" cy="6858000"/>
          </a:xfrm>
        </p:spPr>
        <p:txBody>
          <a:bodyPr/>
          <a:lstStyle>
            <a:lvl1pPr>
              <a:defRPr/>
            </a:lvl1pPr>
          </a:lstStyle>
          <a:p>
            <a:r>
              <a:rPr lang="ca-ES"/>
              <a:t>Feu clic a la icona per inserir una imatge</a:t>
            </a:r>
          </a:p>
        </p:txBody>
      </p:sp>
      <p:sp>
        <p:nvSpPr>
          <p:cNvPr id="5" name="Marcador de texto 4">
            <a:extLst>
              <a:ext uri="{FF2B5EF4-FFF2-40B4-BE49-F238E27FC236}">
                <a16:creationId xmlns:a16="http://schemas.microsoft.com/office/drawing/2014/main" id="{01AFFEDD-C73D-4B0A-9D4A-6290DDF29994}"/>
              </a:ext>
            </a:extLst>
          </p:cNvPr>
          <p:cNvSpPr>
            <a:spLocks noGrp="1"/>
          </p:cNvSpPr>
          <p:nvPr>
            <p:ph type="body" sz="quarter" idx="12" hasCustomPrompt="1"/>
          </p:nvPr>
        </p:nvSpPr>
        <p:spPr>
          <a:xfrm>
            <a:off x="4598988" y="3998913"/>
            <a:ext cx="6475412" cy="730250"/>
          </a:xfrm>
        </p:spPr>
        <p:txBody>
          <a:bodyPr>
            <a:normAutofit/>
          </a:bodyPr>
          <a:lstStyle>
            <a:lvl1pPr>
              <a:defRPr sz="2000"/>
            </a:lvl1pPr>
          </a:lstStyle>
          <a:p>
            <a:pPr lvl="0"/>
            <a:r>
              <a:rPr lang="ca-ES" noProof="0"/>
              <a:t>Autor Faci clic per modificar el text</a:t>
            </a:r>
          </a:p>
        </p:txBody>
      </p:sp>
      <p:sp>
        <p:nvSpPr>
          <p:cNvPr id="6" name="CuadroTexto 5">
            <a:extLst>
              <a:ext uri="{FF2B5EF4-FFF2-40B4-BE49-F238E27FC236}">
                <a16:creationId xmlns:a16="http://schemas.microsoft.com/office/drawing/2014/main" id="{7FAF4376-4C7D-4421-B820-1551A60C48C0}"/>
              </a:ext>
            </a:extLst>
          </p:cNvPr>
          <p:cNvSpPr txBox="1"/>
          <p:nvPr userDrawn="1"/>
        </p:nvSpPr>
        <p:spPr>
          <a:xfrm>
            <a:off x="8169277" y="6309567"/>
            <a:ext cx="1570007" cy="276999"/>
          </a:xfrm>
          <a:prstGeom prst="rect">
            <a:avLst/>
          </a:prstGeom>
          <a:noFill/>
        </p:spPr>
        <p:txBody>
          <a:bodyPr wrap="square" rtlCol="0">
            <a:spAutoFit/>
          </a:bodyPr>
          <a:lstStyle/>
          <a:p>
            <a:pPr algn="r"/>
            <a:fld id="{247F3132-9F0E-4A82-8102-A5FBF909E268}" type="slidenum">
              <a:rPr lang="ca-ES" sz="1200" smtClean="0">
                <a:solidFill>
                  <a:schemeClr val="tx2"/>
                </a:solidFill>
                <a:latin typeface="+mn-lt"/>
              </a:rPr>
              <a:t>‹#›</a:t>
            </a:fld>
            <a:endParaRPr lang="ca-ES" sz="1200">
              <a:solidFill>
                <a:schemeClr val="tx2"/>
              </a:solidFill>
              <a:latin typeface="+mn-lt"/>
            </a:endParaRPr>
          </a:p>
        </p:txBody>
      </p:sp>
    </p:spTree>
    <p:extLst>
      <p:ext uri="{BB962C8B-B14F-4D97-AF65-F5344CB8AC3E}">
        <p14:creationId xmlns:p14="http://schemas.microsoft.com/office/powerpoint/2010/main" val="6441232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 blanc">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8C87606-CB67-4FA1-A204-B04369F260FE}"/>
              </a:ext>
            </a:extLst>
          </p:cNvPr>
          <p:cNvSpPr txBox="1"/>
          <p:nvPr userDrawn="1"/>
        </p:nvSpPr>
        <p:spPr>
          <a:xfrm>
            <a:off x="8333116" y="6314535"/>
            <a:ext cx="1457865" cy="276999"/>
          </a:xfrm>
          <a:prstGeom prst="rect">
            <a:avLst/>
          </a:prstGeom>
          <a:noFill/>
        </p:spPr>
        <p:txBody>
          <a:bodyPr wrap="square" rtlCol="0">
            <a:spAutoFit/>
          </a:bodyPr>
          <a:lstStyle/>
          <a:p>
            <a:pPr algn="r"/>
            <a:fld id="{10AB09B1-ED32-47A4-B0DF-0D12F9EC3CD2}" type="slidenum">
              <a:rPr lang="ca-ES" sz="1200" smtClean="0">
                <a:solidFill>
                  <a:schemeClr val="accent2"/>
                </a:solidFill>
                <a:latin typeface="+mn-lt"/>
              </a:rPr>
              <a:t>‹#›</a:t>
            </a:fld>
            <a:endParaRPr lang="ca-ES" sz="1200">
              <a:solidFill>
                <a:schemeClr val="accent2"/>
              </a:solidFill>
              <a:latin typeface="+mn-lt"/>
            </a:endParaRPr>
          </a:p>
        </p:txBody>
      </p:sp>
    </p:spTree>
    <p:extLst>
      <p:ext uri="{BB962C8B-B14F-4D97-AF65-F5344CB8AC3E}">
        <p14:creationId xmlns:p14="http://schemas.microsoft.com/office/powerpoint/2010/main" val="20746686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ol apartat popre">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E72D5-D5B7-449C-86FA-32F1F73980C2}"/>
              </a:ext>
            </a:extLst>
          </p:cNvPr>
          <p:cNvSpPr>
            <a:spLocks noGrp="1"/>
          </p:cNvSpPr>
          <p:nvPr>
            <p:ph type="title" hasCustomPrompt="1"/>
          </p:nvPr>
        </p:nvSpPr>
        <p:spPr>
          <a:xfrm>
            <a:off x="4599315" y="552091"/>
            <a:ext cx="6539740" cy="2098745"/>
          </a:xfrm>
        </p:spPr>
        <p:txBody>
          <a:bodyPr anchor="t" anchorCtr="0">
            <a:noAutofit/>
          </a:bodyPr>
          <a:lstStyle>
            <a:lvl1pPr>
              <a:defRPr sz="5400">
                <a:solidFill>
                  <a:schemeClr val="accent2"/>
                </a:solidFill>
              </a:defRPr>
            </a:lvl1pPr>
          </a:lstStyle>
          <a:p>
            <a:r>
              <a:rPr lang="ca-ES" noProof="0"/>
              <a:t>1.</a:t>
            </a:r>
            <a:br>
              <a:rPr lang="ca-ES" noProof="0"/>
            </a:br>
            <a:r>
              <a:rPr lang="ca-ES" noProof="0"/>
              <a:t>Títol Apartat</a:t>
            </a:r>
          </a:p>
        </p:txBody>
      </p:sp>
      <p:pic>
        <p:nvPicPr>
          <p:cNvPr id="3" name="Imatge 2" descr="Imatge que conté Saturació cromàtica, patró, art, Gràfics&#10;&#10;Descripció generada automàticament">
            <a:extLst>
              <a:ext uri="{FF2B5EF4-FFF2-40B4-BE49-F238E27FC236}">
                <a16:creationId xmlns:a16="http://schemas.microsoft.com/office/drawing/2014/main" id="{263939CD-10CD-3017-D5CA-3A97F1C1B592}"/>
              </a:ext>
            </a:extLst>
          </p:cNvPr>
          <p:cNvPicPr>
            <a:picLocks noChangeAspect="1"/>
          </p:cNvPicPr>
          <p:nvPr userDrawn="1"/>
        </p:nvPicPr>
        <p:blipFill rotWithShape="1">
          <a:blip r:embed="rId2"/>
          <a:srcRect l="32501" r="32499"/>
          <a:stretch/>
        </p:blipFill>
        <p:spPr>
          <a:xfrm>
            <a:off x="0" y="0"/>
            <a:ext cx="4267199" cy="6858000"/>
          </a:xfrm>
          <a:prstGeom prst="rect">
            <a:avLst/>
          </a:prstGeom>
        </p:spPr>
      </p:pic>
    </p:spTree>
    <p:extLst>
      <p:ext uri="{BB962C8B-B14F-4D97-AF65-F5344CB8AC3E}">
        <p14:creationId xmlns:p14="http://schemas.microsoft.com/office/powerpoint/2010/main" val="13887256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ortada Autors">
    <p:spTree>
      <p:nvGrpSpPr>
        <p:cNvPr id="1" name=""/>
        <p:cNvGrpSpPr/>
        <p:nvPr/>
      </p:nvGrpSpPr>
      <p:grpSpPr>
        <a:xfrm>
          <a:off x="0" y="0"/>
          <a:ext cx="0" cy="0"/>
          <a:chOff x="0" y="0"/>
          <a:chExt cx="0" cy="0"/>
        </a:xfrm>
      </p:grpSpPr>
      <p:sp>
        <p:nvSpPr>
          <p:cNvPr id="17" name="Marcador de posición de imagen 16">
            <a:extLst>
              <a:ext uri="{FF2B5EF4-FFF2-40B4-BE49-F238E27FC236}">
                <a16:creationId xmlns:a16="http://schemas.microsoft.com/office/drawing/2014/main" id="{7CC15CDD-7877-4E4A-8242-C356B1348F10}"/>
              </a:ext>
            </a:extLst>
          </p:cNvPr>
          <p:cNvSpPr>
            <a:spLocks noGrp="1"/>
          </p:cNvSpPr>
          <p:nvPr>
            <p:ph type="pic" sz="quarter" idx="10" hasCustomPrompt="1"/>
          </p:nvPr>
        </p:nvSpPr>
        <p:spPr>
          <a:xfrm>
            <a:off x="0" y="3428999"/>
            <a:ext cx="6391275" cy="3429001"/>
          </a:xfrm>
          <a:prstGeom prst="rect">
            <a:avLst/>
          </a:prstGeom>
        </p:spPr>
        <p:txBody>
          <a:bodyPr/>
          <a:lstStyle>
            <a:lvl1pPr marL="0" indent="0" algn="ctr">
              <a:buNone/>
              <a:defRPr/>
            </a:lvl1pPr>
          </a:lstStyle>
          <a:p>
            <a:r>
              <a:rPr lang="ca-ES"/>
              <a:t>Faci clic a la icona per afegir </a:t>
            </a:r>
            <a:br>
              <a:rPr lang="ca-ES"/>
            </a:br>
            <a:r>
              <a:rPr lang="ca-ES"/>
              <a:t>una imatge</a:t>
            </a:r>
          </a:p>
        </p:txBody>
      </p:sp>
      <p:sp>
        <p:nvSpPr>
          <p:cNvPr id="8" name="Rectangle 8">
            <a:extLst>
              <a:ext uri="{FF2B5EF4-FFF2-40B4-BE49-F238E27FC236}">
                <a16:creationId xmlns:a16="http://schemas.microsoft.com/office/drawing/2014/main" id="{F86B3462-1287-4933-A06E-990496158DD0}"/>
              </a:ext>
            </a:extLst>
          </p:cNvPr>
          <p:cNvSpPr/>
          <p:nvPr userDrawn="1"/>
        </p:nvSpPr>
        <p:spPr>
          <a:xfrm>
            <a:off x="0" y="0"/>
            <a:ext cx="6391275" cy="3429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ES_tradnl"/>
          </a:p>
        </p:txBody>
      </p:sp>
      <p:sp>
        <p:nvSpPr>
          <p:cNvPr id="10" name="Rectangle 8">
            <a:extLst>
              <a:ext uri="{FF2B5EF4-FFF2-40B4-BE49-F238E27FC236}">
                <a16:creationId xmlns:a16="http://schemas.microsoft.com/office/drawing/2014/main" id="{3AA8E8EE-7834-41CE-8B30-28116FB66FE4}"/>
              </a:ext>
            </a:extLst>
          </p:cNvPr>
          <p:cNvSpPr/>
          <p:nvPr userDrawn="1"/>
        </p:nvSpPr>
        <p:spPr>
          <a:xfrm>
            <a:off x="6391275" y="0"/>
            <a:ext cx="5800725"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ES_tradnl"/>
          </a:p>
        </p:txBody>
      </p:sp>
      <p:sp>
        <p:nvSpPr>
          <p:cNvPr id="15" name="Título 14">
            <a:extLst>
              <a:ext uri="{FF2B5EF4-FFF2-40B4-BE49-F238E27FC236}">
                <a16:creationId xmlns:a16="http://schemas.microsoft.com/office/drawing/2014/main" id="{1134CF24-312E-4E82-91E6-5AA0700FB4B8}"/>
              </a:ext>
            </a:extLst>
          </p:cNvPr>
          <p:cNvSpPr>
            <a:spLocks noGrp="1"/>
          </p:cNvSpPr>
          <p:nvPr>
            <p:ph type="title" hasCustomPrompt="1"/>
          </p:nvPr>
        </p:nvSpPr>
        <p:spPr>
          <a:xfrm>
            <a:off x="891990" y="595386"/>
            <a:ext cx="4551381" cy="2341451"/>
          </a:xfrm>
          <a:prstGeom prst="rect">
            <a:avLst/>
          </a:prstGeom>
        </p:spPr>
        <p:txBody>
          <a:bodyPr/>
          <a:lstStyle>
            <a:lvl1pPr>
              <a:defRPr sz="4000">
                <a:solidFill>
                  <a:schemeClr val="accent2"/>
                </a:solidFill>
              </a:defRPr>
            </a:lvl1pPr>
          </a:lstStyle>
          <a:p>
            <a:r>
              <a:rPr lang="ca-ES" noProof="0"/>
              <a:t>Faci clic per modificar l’estil del títol del patró</a:t>
            </a:r>
          </a:p>
        </p:txBody>
      </p:sp>
      <p:sp>
        <p:nvSpPr>
          <p:cNvPr id="19" name="Marcador de texto 18">
            <a:extLst>
              <a:ext uri="{FF2B5EF4-FFF2-40B4-BE49-F238E27FC236}">
                <a16:creationId xmlns:a16="http://schemas.microsoft.com/office/drawing/2014/main" id="{483685C8-A652-4531-B627-89ED1A9919B7}"/>
              </a:ext>
            </a:extLst>
          </p:cNvPr>
          <p:cNvSpPr>
            <a:spLocks noGrp="1"/>
          </p:cNvSpPr>
          <p:nvPr>
            <p:ph type="body" sz="quarter" idx="11" hasCustomPrompt="1"/>
          </p:nvPr>
        </p:nvSpPr>
        <p:spPr>
          <a:xfrm>
            <a:off x="6819900" y="782433"/>
            <a:ext cx="2528888" cy="1262062"/>
          </a:xfrm>
          <a:prstGeom prst="rect">
            <a:avLst/>
          </a:prstGeom>
        </p:spPr>
        <p:txBody>
          <a:bodyPr lIns="0"/>
          <a:lstStyle>
            <a:lvl1pPr marL="0" indent="0">
              <a:buNone/>
              <a:defRPr sz="2000">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ca-ES" noProof="0"/>
              <a:t>Nom dels autors</a:t>
            </a:r>
            <a:br>
              <a:rPr lang="ca-ES" noProof="0"/>
            </a:br>
            <a:r>
              <a:rPr lang="ca-ES" noProof="0"/>
              <a:t>Nom i Cognom</a:t>
            </a:r>
            <a:br>
              <a:rPr lang="ca-ES" noProof="0"/>
            </a:br>
            <a:r>
              <a:rPr lang="ca-ES" noProof="0"/>
              <a:t>Nom i Cognom</a:t>
            </a:r>
            <a:br>
              <a:rPr lang="ca-ES" noProof="0"/>
            </a:br>
            <a:endParaRPr lang="ca-ES" noProof="0"/>
          </a:p>
        </p:txBody>
      </p:sp>
      <p:sp>
        <p:nvSpPr>
          <p:cNvPr id="21" name="Marcador de texto 20">
            <a:extLst>
              <a:ext uri="{FF2B5EF4-FFF2-40B4-BE49-F238E27FC236}">
                <a16:creationId xmlns:a16="http://schemas.microsoft.com/office/drawing/2014/main" id="{777045CA-4A9A-489F-8F4D-F3F65037CA48}"/>
              </a:ext>
            </a:extLst>
          </p:cNvPr>
          <p:cNvSpPr>
            <a:spLocks noGrp="1"/>
          </p:cNvSpPr>
          <p:nvPr>
            <p:ph type="body" sz="quarter" idx="12" hasCustomPrompt="1"/>
          </p:nvPr>
        </p:nvSpPr>
        <p:spPr>
          <a:xfrm>
            <a:off x="6812391" y="2265364"/>
            <a:ext cx="2543175" cy="392923"/>
          </a:xfrm>
          <a:prstGeom prst="rect">
            <a:avLst/>
          </a:prstGeom>
        </p:spPr>
        <p:txBody>
          <a:bodyPr lIns="0"/>
          <a:lstStyle>
            <a:lvl1pPr marL="0" indent="0">
              <a:buNone/>
              <a:defRPr lang="ca-ES" sz="2000" kern="1200" dirty="0">
                <a:solidFill>
                  <a:schemeClr val="tx2"/>
                </a:solidFill>
                <a:latin typeface="+mn-lt"/>
                <a:ea typeface="+mn-ea"/>
                <a:cs typeface="+mn-cs"/>
              </a:defRPr>
            </a:lvl1pPr>
            <a:lvl2pPr>
              <a:defRPr/>
            </a:lvl2pPr>
            <a:lvl3pPr>
              <a:defRPr/>
            </a:lvl3pPr>
            <a:lvl4pPr>
              <a:defRPr/>
            </a:lvl4pPr>
            <a:lvl5pPr>
              <a:defRPr/>
            </a:lvl5pPr>
          </a:lstStyle>
          <a:p>
            <a:pPr marL="228600" lvl="0" indent="-228600" algn="l" rtl="0" eaLnBrk="0" fontAlgn="base" hangingPunct="0">
              <a:lnSpc>
                <a:spcPct val="90000"/>
              </a:lnSpc>
              <a:spcBef>
                <a:spcPts val="1000"/>
              </a:spcBef>
              <a:spcAft>
                <a:spcPct val="0"/>
              </a:spcAft>
            </a:pPr>
            <a:r>
              <a:rPr lang="ca-ES" noProof="0"/>
              <a:t>Lloc:</a:t>
            </a:r>
          </a:p>
        </p:txBody>
      </p:sp>
      <p:sp>
        <p:nvSpPr>
          <p:cNvPr id="3" name="Marcador de texto 2">
            <a:extLst>
              <a:ext uri="{FF2B5EF4-FFF2-40B4-BE49-F238E27FC236}">
                <a16:creationId xmlns:a16="http://schemas.microsoft.com/office/drawing/2014/main" id="{0D8F4645-1E36-4F8F-913E-D58D2B32CEB7}"/>
              </a:ext>
            </a:extLst>
          </p:cNvPr>
          <p:cNvSpPr>
            <a:spLocks noGrp="1"/>
          </p:cNvSpPr>
          <p:nvPr>
            <p:ph type="body" sz="quarter" idx="13" hasCustomPrompt="1"/>
          </p:nvPr>
        </p:nvSpPr>
        <p:spPr>
          <a:xfrm>
            <a:off x="6809215" y="2696915"/>
            <a:ext cx="2549525" cy="392922"/>
          </a:xfrm>
          <a:prstGeom prst="rect">
            <a:avLst/>
          </a:prstGeom>
        </p:spPr>
        <p:txBody>
          <a:bodyPr lIns="0"/>
          <a:lstStyle>
            <a:lvl1pPr marL="0" indent="0">
              <a:buNone/>
              <a:defRPr lang="ca-ES" sz="2000" kern="1200" noProof="0" dirty="0" smtClean="0">
                <a:solidFill>
                  <a:schemeClr val="tx2"/>
                </a:solidFill>
                <a:latin typeface="+mn-lt"/>
                <a:ea typeface="+mn-ea"/>
                <a:cs typeface="+mn-cs"/>
              </a:defRPr>
            </a:lvl1pPr>
          </a:lstStyle>
          <a:p>
            <a:pPr marL="228600" lvl="0" indent="-228600" algn="l" rtl="0" eaLnBrk="0" fontAlgn="base" hangingPunct="0">
              <a:lnSpc>
                <a:spcPct val="90000"/>
              </a:lnSpc>
              <a:spcBef>
                <a:spcPts val="1000"/>
              </a:spcBef>
              <a:spcAft>
                <a:spcPct val="0"/>
              </a:spcAft>
            </a:pPr>
            <a:r>
              <a:rPr lang="ca-ES" noProof="0"/>
              <a:t>Dia: 16/2/2021</a:t>
            </a:r>
          </a:p>
          <a:p>
            <a:pPr marL="228600" lvl="0" indent="-228600" algn="l" rtl="0" eaLnBrk="0" fontAlgn="base" hangingPunct="0">
              <a:lnSpc>
                <a:spcPct val="90000"/>
              </a:lnSpc>
              <a:spcBef>
                <a:spcPts val="1000"/>
              </a:spcBef>
              <a:spcAft>
                <a:spcPct val="0"/>
              </a:spcAft>
            </a:pPr>
            <a:endParaRPr lang="ca-ES" noProof="0"/>
          </a:p>
          <a:p>
            <a:pPr lvl="0"/>
            <a:endParaRPr lang="ca-ES"/>
          </a:p>
        </p:txBody>
      </p:sp>
      <p:sp>
        <p:nvSpPr>
          <p:cNvPr id="4" name="Marcador de texto 3">
            <a:extLst>
              <a:ext uri="{FF2B5EF4-FFF2-40B4-BE49-F238E27FC236}">
                <a16:creationId xmlns:a16="http://schemas.microsoft.com/office/drawing/2014/main" id="{7DE1F26A-F20A-47E5-A6C6-AE1DD775D990}"/>
              </a:ext>
            </a:extLst>
          </p:cNvPr>
          <p:cNvSpPr>
            <a:spLocks noGrp="1"/>
          </p:cNvSpPr>
          <p:nvPr>
            <p:ph type="body" sz="quarter" idx="14" hasCustomPrompt="1"/>
          </p:nvPr>
        </p:nvSpPr>
        <p:spPr>
          <a:xfrm>
            <a:off x="6819900" y="3089275"/>
            <a:ext cx="2549525" cy="339725"/>
          </a:xfrm>
          <a:prstGeom prst="rect">
            <a:avLst/>
          </a:prstGeom>
        </p:spPr>
        <p:txBody>
          <a:bodyPr lIns="0"/>
          <a:lstStyle>
            <a:lvl1pPr marL="0" indent="0">
              <a:buNone/>
              <a:defRPr lang="ca-ES" sz="2000" kern="1200" noProof="0" dirty="0" smtClean="0">
                <a:solidFill>
                  <a:schemeClr val="tx2"/>
                </a:solidFill>
                <a:latin typeface="+mn-lt"/>
                <a:ea typeface="+mn-ea"/>
                <a:cs typeface="+mn-cs"/>
              </a:defRPr>
            </a:lvl1pPr>
            <a:lvl2pPr marL="0" indent="0">
              <a:defRPr/>
            </a:lvl2pPr>
            <a:lvl3pPr marL="0" indent="0">
              <a:defRPr/>
            </a:lvl3pPr>
            <a:lvl4pPr marL="0" indent="0">
              <a:defRPr/>
            </a:lvl4pPr>
            <a:lvl5pPr marL="0" indent="0">
              <a:defRPr/>
            </a:lvl5pPr>
          </a:lstStyle>
          <a:p>
            <a:pPr marL="342900" lvl="0" indent="-342900" algn="l" rtl="0" eaLnBrk="0" fontAlgn="base" hangingPunct="0">
              <a:lnSpc>
                <a:spcPct val="90000"/>
              </a:lnSpc>
              <a:spcBef>
                <a:spcPts val="1000"/>
              </a:spcBef>
              <a:spcAft>
                <a:spcPct val="0"/>
              </a:spcAft>
            </a:pPr>
            <a:r>
              <a:rPr lang="es-ES"/>
              <a:t>Hora:</a:t>
            </a:r>
            <a:endParaRPr lang="ca-ES"/>
          </a:p>
        </p:txBody>
      </p:sp>
      <p:pic>
        <p:nvPicPr>
          <p:cNvPr id="2" name="Imatge 1">
            <a:extLst>
              <a:ext uri="{FF2B5EF4-FFF2-40B4-BE49-F238E27FC236}">
                <a16:creationId xmlns:a16="http://schemas.microsoft.com/office/drawing/2014/main" id="{1C71DFFB-1AA4-5B16-B57E-7A2ACA58C1AA}"/>
              </a:ext>
            </a:extLst>
          </p:cNvPr>
          <p:cNvPicPr>
            <a:picLocks noChangeAspect="1"/>
          </p:cNvPicPr>
          <p:nvPr userDrawn="1"/>
        </p:nvPicPr>
        <p:blipFill>
          <a:blip r:embed="rId2"/>
          <a:stretch>
            <a:fillRect/>
          </a:stretch>
        </p:blipFill>
        <p:spPr>
          <a:xfrm>
            <a:off x="6819900" y="5410287"/>
            <a:ext cx="3694496" cy="896190"/>
          </a:xfrm>
          <a:prstGeom prst="rect">
            <a:avLst/>
          </a:prstGeom>
        </p:spPr>
      </p:pic>
    </p:spTree>
    <p:extLst>
      <p:ext uri="{BB962C8B-B14F-4D97-AF65-F5344CB8AC3E}">
        <p14:creationId xmlns:p14="http://schemas.microsoft.com/office/powerpoint/2010/main" val="32902459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ol apartat foto porpre">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E72D5-D5B7-449C-86FA-32F1F73980C2}"/>
              </a:ext>
            </a:extLst>
          </p:cNvPr>
          <p:cNvSpPr>
            <a:spLocks noGrp="1"/>
          </p:cNvSpPr>
          <p:nvPr>
            <p:ph type="title" hasCustomPrompt="1"/>
          </p:nvPr>
        </p:nvSpPr>
        <p:spPr>
          <a:xfrm>
            <a:off x="4599315" y="552091"/>
            <a:ext cx="6539740" cy="2098745"/>
          </a:xfrm>
        </p:spPr>
        <p:txBody>
          <a:bodyPr anchor="t" anchorCtr="0">
            <a:noAutofit/>
          </a:bodyPr>
          <a:lstStyle>
            <a:lvl1pPr>
              <a:defRPr sz="5400"/>
            </a:lvl1pPr>
          </a:lstStyle>
          <a:p>
            <a:r>
              <a:rPr lang="ca-ES" noProof="0"/>
              <a:t>1.</a:t>
            </a:r>
            <a:br>
              <a:rPr lang="ca-ES" noProof="0"/>
            </a:br>
            <a:r>
              <a:rPr lang="ca-ES" noProof="0"/>
              <a:t>Títol Apartat</a:t>
            </a:r>
          </a:p>
        </p:txBody>
      </p:sp>
      <p:sp>
        <p:nvSpPr>
          <p:cNvPr id="8" name="Marcador de posición de imagen 7">
            <a:extLst>
              <a:ext uri="{FF2B5EF4-FFF2-40B4-BE49-F238E27FC236}">
                <a16:creationId xmlns:a16="http://schemas.microsoft.com/office/drawing/2014/main" id="{1140F1C0-9BF0-434C-8994-6417F28C9F72}"/>
              </a:ext>
            </a:extLst>
          </p:cNvPr>
          <p:cNvSpPr>
            <a:spLocks noGrp="1"/>
          </p:cNvSpPr>
          <p:nvPr>
            <p:ph type="pic" sz="quarter" idx="11" hasCustomPrompt="1"/>
          </p:nvPr>
        </p:nvSpPr>
        <p:spPr>
          <a:xfrm>
            <a:off x="0" y="0"/>
            <a:ext cx="4022725" cy="6858000"/>
          </a:xfrm>
        </p:spPr>
        <p:txBody>
          <a:bodyPr/>
          <a:lstStyle>
            <a:lvl1pPr>
              <a:defRPr/>
            </a:lvl1pPr>
          </a:lstStyle>
          <a:p>
            <a:r>
              <a:rPr lang="ca-ES"/>
              <a:t>Feu clic a la icona per inserir una imatge</a:t>
            </a:r>
          </a:p>
        </p:txBody>
      </p:sp>
      <p:sp>
        <p:nvSpPr>
          <p:cNvPr id="6" name="CuadroTexto 5">
            <a:extLst>
              <a:ext uri="{FF2B5EF4-FFF2-40B4-BE49-F238E27FC236}">
                <a16:creationId xmlns:a16="http://schemas.microsoft.com/office/drawing/2014/main" id="{C158609E-C39D-41D0-8B84-13B72AC1754E}"/>
              </a:ext>
            </a:extLst>
          </p:cNvPr>
          <p:cNvSpPr txBox="1"/>
          <p:nvPr userDrawn="1"/>
        </p:nvSpPr>
        <p:spPr>
          <a:xfrm>
            <a:off x="8333116" y="6314535"/>
            <a:ext cx="1457865" cy="276999"/>
          </a:xfrm>
          <a:prstGeom prst="rect">
            <a:avLst/>
          </a:prstGeom>
          <a:noFill/>
        </p:spPr>
        <p:txBody>
          <a:bodyPr wrap="square" rtlCol="0">
            <a:spAutoFit/>
          </a:bodyPr>
          <a:lstStyle/>
          <a:p>
            <a:pPr algn="r"/>
            <a:fld id="{10AB09B1-ED32-47A4-B0DF-0D12F9EC3CD2}" type="slidenum">
              <a:rPr lang="ca-ES" sz="1200" smtClean="0">
                <a:solidFill>
                  <a:schemeClr val="accent2"/>
                </a:solidFill>
                <a:latin typeface="+mn-lt"/>
              </a:rPr>
              <a:t>‹#›</a:t>
            </a:fld>
            <a:endParaRPr lang="ca-ES" sz="1200">
              <a:solidFill>
                <a:schemeClr val="accent2"/>
              </a:solidFill>
              <a:latin typeface="+mn-lt"/>
            </a:endParaRPr>
          </a:p>
        </p:txBody>
      </p:sp>
    </p:spTree>
    <p:extLst>
      <p:ext uri="{BB962C8B-B14F-4D97-AF65-F5344CB8AC3E}">
        <p14:creationId xmlns:p14="http://schemas.microsoft.com/office/powerpoint/2010/main" val="39335440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ita foto porpre">
    <p:bg>
      <p:bgPr>
        <a:solidFill>
          <a:schemeClr val="tx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2E72D5-D5B7-449C-86FA-32F1F73980C2}"/>
              </a:ext>
            </a:extLst>
          </p:cNvPr>
          <p:cNvSpPr>
            <a:spLocks noGrp="1"/>
          </p:cNvSpPr>
          <p:nvPr>
            <p:ph type="title" hasCustomPrompt="1"/>
          </p:nvPr>
        </p:nvSpPr>
        <p:spPr>
          <a:xfrm>
            <a:off x="4599315" y="1198636"/>
            <a:ext cx="6539740" cy="2098745"/>
          </a:xfrm>
        </p:spPr>
        <p:txBody>
          <a:bodyPr anchor="t" anchorCtr="0">
            <a:noAutofit/>
          </a:bodyPr>
          <a:lstStyle>
            <a:lvl1pPr>
              <a:defRPr sz="3600"/>
            </a:lvl1pPr>
          </a:lstStyle>
          <a:p>
            <a:r>
              <a:rPr lang="ca-ES" noProof="0"/>
              <a:t>Cita. Destacat d’una cita. Faci clic per modificar l’estil de títol del patró.</a:t>
            </a:r>
          </a:p>
        </p:txBody>
      </p:sp>
      <p:sp>
        <p:nvSpPr>
          <p:cNvPr id="8" name="Marcador de posición de imagen 7">
            <a:extLst>
              <a:ext uri="{FF2B5EF4-FFF2-40B4-BE49-F238E27FC236}">
                <a16:creationId xmlns:a16="http://schemas.microsoft.com/office/drawing/2014/main" id="{1140F1C0-9BF0-434C-8994-6417F28C9F72}"/>
              </a:ext>
            </a:extLst>
          </p:cNvPr>
          <p:cNvSpPr>
            <a:spLocks noGrp="1"/>
          </p:cNvSpPr>
          <p:nvPr>
            <p:ph type="pic" sz="quarter" idx="11" hasCustomPrompt="1"/>
          </p:nvPr>
        </p:nvSpPr>
        <p:spPr>
          <a:xfrm>
            <a:off x="0" y="0"/>
            <a:ext cx="4022725" cy="6858000"/>
          </a:xfrm>
        </p:spPr>
        <p:txBody>
          <a:bodyPr/>
          <a:lstStyle>
            <a:lvl1pPr>
              <a:defRPr/>
            </a:lvl1pPr>
          </a:lstStyle>
          <a:p>
            <a:r>
              <a:rPr lang="ca-ES"/>
              <a:t>Feu clic a la icona per inserir una imatge</a:t>
            </a:r>
          </a:p>
        </p:txBody>
      </p:sp>
      <p:sp>
        <p:nvSpPr>
          <p:cNvPr id="5" name="Marcador de texto 4">
            <a:extLst>
              <a:ext uri="{FF2B5EF4-FFF2-40B4-BE49-F238E27FC236}">
                <a16:creationId xmlns:a16="http://schemas.microsoft.com/office/drawing/2014/main" id="{01AFFEDD-C73D-4B0A-9D4A-6290DDF29994}"/>
              </a:ext>
            </a:extLst>
          </p:cNvPr>
          <p:cNvSpPr>
            <a:spLocks noGrp="1"/>
          </p:cNvSpPr>
          <p:nvPr>
            <p:ph type="body" sz="quarter" idx="12" hasCustomPrompt="1"/>
          </p:nvPr>
        </p:nvSpPr>
        <p:spPr>
          <a:xfrm>
            <a:off x="4598988" y="3998913"/>
            <a:ext cx="6475412" cy="730250"/>
          </a:xfrm>
        </p:spPr>
        <p:txBody>
          <a:bodyPr>
            <a:normAutofit/>
          </a:bodyPr>
          <a:lstStyle>
            <a:lvl1pPr>
              <a:defRPr sz="2000"/>
            </a:lvl1pPr>
          </a:lstStyle>
          <a:p>
            <a:pPr lvl="0"/>
            <a:r>
              <a:rPr lang="ca-ES" noProof="0"/>
              <a:t>Autor Faci clic per modificar el text</a:t>
            </a:r>
          </a:p>
        </p:txBody>
      </p:sp>
      <p:sp>
        <p:nvSpPr>
          <p:cNvPr id="6" name="CuadroTexto 5">
            <a:extLst>
              <a:ext uri="{FF2B5EF4-FFF2-40B4-BE49-F238E27FC236}">
                <a16:creationId xmlns:a16="http://schemas.microsoft.com/office/drawing/2014/main" id="{AF4E50F6-6D58-4A85-9CCD-5F7C8A01DEFE}"/>
              </a:ext>
            </a:extLst>
          </p:cNvPr>
          <p:cNvSpPr txBox="1"/>
          <p:nvPr userDrawn="1"/>
        </p:nvSpPr>
        <p:spPr>
          <a:xfrm>
            <a:off x="8333116" y="6314535"/>
            <a:ext cx="1457865" cy="276999"/>
          </a:xfrm>
          <a:prstGeom prst="rect">
            <a:avLst/>
          </a:prstGeom>
          <a:noFill/>
        </p:spPr>
        <p:txBody>
          <a:bodyPr wrap="square" rtlCol="0">
            <a:spAutoFit/>
          </a:bodyPr>
          <a:lstStyle/>
          <a:p>
            <a:pPr algn="r"/>
            <a:fld id="{10AB09B1-ED32-47A4-B0DF-0D12F9EC3CD2}" type="slidenum">
              <a:rPr lang="ca-ES" sz="1200" smtClean="0">
                <a:solidFill>
                  <a:schemeClr val="accent2"/>
                </a:solidFill>
                <a:latin typeface="+mn-lt"/>
              </a:rPr>
              <a:t>‹#›</a:t>
            </a:fld>
            <a:endParaRPr lang="ca-ES" sz="1200">
              <a:solidFill>
                <a:schemeClr val="accent2"/>
              </a:solidFill>
              <a:latin typeface="+mn-lt"/>
            </a:endParaRPr>
          </a:p>
        </p:txBody>
      </p:sp>
    </p:spTree>
    <p:extLst>
      <p:ext uri="{BB962C8B-B14F-4D97-AF65-F5344CB8AC3E}">
        <p14:creationId xmlns:p14="http://schemas.microsoft.com/office/powerpoint/2010/main" val="39263325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ta fons popre">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1173018"/>
            <a:ext cx="8126083" cy="2255982"/>
          </a:xfrm>
        </p:spPr>
        <p:txBody>
          <a:bodyPr anchor="t" anchorCtr="0">
            <a:normAutofit/>
          </a:bodyPr>
          <a:lstStyle>
            <a:lvl1pPr>
              <a:defRPr sz="3600"/>
            </a:lvl1pPr>
          </a:lstStyle>
          <a:p>
            <a:r>
              <a:rPr lang="ca-ES" noProof="0"/>
              <a:t>Destacat d’una cita. Faci clic per modificar l’estil de títol del patró</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225" y="4119418"/>
            <a:ext cx="8126413" cy="754516"/>
          </a:xfrm>
        </p:spPr>
        <p:txBody>
          <a:bodyPr>
            <a:normAutofit/>
          </a:bodyPr>
          <a:lstStyle>
            <a:lvl1pPr>
              <a:defRPr sz="2000"/>
            </a:lvl1pPr>
            <a:lvl2pPr>
              <a:defRPr sz="2000"/>
            </a:lvl2pPr>
            <a:lvl3pPr>
              <a:defRPr sz="2000"/>
            </a:lvl3pPr>
            <a:lvl4pPr>
              <a:defRPr sz="2000"/>
            </a:lvl4pPr>
            <a:lvl5pPr>
              <a:defRPr sz="2000"/>
            </a:lvl5pPr>
          </a:lstStyle>
          <a:p>
            <a:pPr lvl="0"/>
            <a:r>
              <a:rPr lang="ca-ES" noProof="0"/>
              <a:t>Autor Faci clic per modificar els estils de text del patró</a:t>
            </a:r>
          </a:p>
        </p:txBody>
      </p:sp>
      <p:sp>
        <p:nvSpPr>
          <p:cNvPr id="2" name="Marcador de número de diapositiva 1">
            <a:extLst>
              <a:ext uri="{FF2B5EF4-FFF2-40B4-BE49-F238E27FC236}">
                <a16:creationId xmlns:a16="http://schemas.microsoft.com/office/drawing/2014/main" id="{A8B3C41E-F5EC-40FF-A397-E5E0F6E71847}"/>
              </a:ext>
            </a:extLst>
          </p:cNvPr>
          <p:cNvSpPr>
            <a:spLocks noGrp="1"/>
          </p:cNvSpPr>
          <p:nvPr>
            <p:ph type="sldNum" sz="quarter" idx="17"/>
          </p:nvPr>
        </p:nvSpPr>
        <p:spPr/>
        <p:txBody>
          <a:bodyPr/>
          <a:lstStyle>
            <a:lvl1pPr>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E2E6A377-1473-41FD-B995-1ED8C557D2EB}" type="slidenum">
              <a:rPr kumimoji="0" lang="ca-ES" sz="1200" b="0" i="0" u="none" strike="noStrike" kern="1200" cap="none" spc="0" normalizeH="0" baseline="0" noProof="0" smtClean="0">
                <a:ln>
                  <a:noFill/>
                </a:ln>
                <a:solidFill>
                  <a:srgbClr val="00D378"/>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ca-ES" sz="1200" b="0" i="0" u="none" strike="noStrike" kern="1200" cap="none" spc="0" normalizeH="0" baseline="0" noProof="0">
              <a:ln>
                <a:noFill/>
              </a:ln>
              <a:solidFill>
                <a:srgbClr val="00D378"/>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7166601"/>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Index 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10A8D-0C2A-4681-AC00-D47D8B764227}"/>
              </a:ext>
            </a:extLst>
          </p:cNvPr>
          <p:cNvSpPr>
            <a:spLocks noGrp="1"/>
          </p:cNvSpPr>
          <p:nvPr>
            <p:ph type="title" hasCustomPrompt="1"/>
          </p:nvPr>
        </p:nvSpPr>
        <p:spPr>
          <a:xfrm>
            <a:off x="1673525" y="552092"/>
            <a:ext cx="8126083" cy="750235"/>
          </a:xfrm>
        </p:spPr>
        <p:txBody>
          <a:bodyPr anchor="t" anchorCtr="0"/>
          <a:lstStyle>
            <a:lvl1pPr>
              <a:defRPr/>
            </a:lvl1pPr>
          </a:lstStyle>
          <a:p>
            <a:r>
              <a:rPr lang="es-ES"/>
              <a:t>Índex</a:t>
            </a:r>
            <a:endParaRPr lang="ca-ES"/>
          </a:p>
        </p:txBody>
      </p:sp>
      <p:sp>
        <p:nvSpPr>
          <p:cNvPr id="4" name="Marcador de texto 3">
            <a:extLst>
              <a:ext uri="{FF2B5EF4-FFF2-40B4-BE49-F238E27FC236}">
                <a16:creationId xmlns:a16="http://schemas.microsoft.com/office/drawing/2014/main" id="{31911462-16B8-485C-A931-6BB54BB2B821}"/>
              </a:ext>
            </a:extLst>
          </p:cNvPr>
          <p:cNvSpPr>
            <a:spLocks noGrp="1"/>
          </p:cNvSpPr>
          <p:nvPr>
            <p:ph type="body" sz="quarter" idx="21" hasCustomPrompt="1"/>
          </p:nvPr>
        </p:nvSpPr>
        <p:spPr>
          <a:xfrm>
            <a:off x="1673226" y="1635125"/>
            <a:ext cx="3897747" cy="406111"/>
          </a:xfrm>
        </p:spPr>
        <p:txBody>
          <a:bodyPr>
            <a:normAutofit/>
          </a:bodyPr>
          <a:lstStyle>
            <a:lvl1pPr marL="0" indent="0">
              <a:buClr>
                <a:schemeClr val="accent2"/>
              </a:buClr>
              <a:buFont typeface="+mj-lt"/>
              <a:buNone/>
              <a:defRPr sz="24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l’apartat</a:t>
            </a:r>
          </a:p>
        </p:txBody>
      </p:sp>
      <p:sp>
        <p:nvSpPr>
          <p:cNvPr id="7" name="Marcador de texto 3">
            <a:extLst>
              <a:ext uri="{FF2B5EF4-FFF2-40B4-BE49-F238E27FC236}">
                <a16:creationId xmlns:a16="http://schemas.microsoft.com/office/drawing/2014/main" id="{11EF9417-1905-4DBC-802D-072ACB632AB8}"/>
              </a:ext>
            </a:extLst>
          </p:cNvPr>
          <p:cNvSpPr>
            <a:spLocks noGrp="1"/>
          </p:cNvSpPr>
          <p:nvPr>
            <p:ph type="body" sz="quarter" idx="23" hasCustomPrompt="1"/>
          </p:nvPr>
        </p:nvSpPr>
        <p:spPr>
          <a:xfrm>
            <a:off x="1673226" y="2041236"/>
            <a:ext cx="3897746" cy="831273"/>
          </a:xfrm>
        </p:spPr>
        <p:txBody>
          <a:bodyPr>
            <a:normAutofit/>
          </a:bodyPr>
          <a:lstStyle>
            <a:lvl1pPr marL="0" indent="0">
              <a:buClr>
                <a:schemeClr val="accent2"/>
              </a:buClr>
              <a:buFont typeface="+mj-lt"/>
              <a:buNone/>
              <a:defRPr sz="20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 diapositiva</a:t>
            </a:r>
            <a:br>
              <a:rPr lang="ca-ES" noProof="0"/>
            </a:br>
            <a:r>
              <a:rPr lang="ca-ES" noProof="0"/>
              <a:t>Títol de la diapositiva a una línia </a:t>
            </a:r>
          </a:p>
          <a:p>
            <a:pPr lvl="0"/>
            <a:br>
              <a:rPr lang="ca-ES" noProof="0"/>
            </a:br>
            <a:endParaRPr lang="ca-ES" noProof="0"/>
          </a:p>
        </p:txBody>
      </p:sp>
      <p:sp>
        <p:nvSpPr>
          <p:cNvPr id="8" name="Marcador de texto 3">
            <a:extLst>
              <a:ext uri="{FF2B5EF4-FFF2-40B4-BE49-F238E27FC236}">
                <a16:creationId xmlns:a16="http://schemas.microsoft.com/office/drawing/2014/main" id="{5406E9C6-C239-4E08-94AB-814D9831AEB7}"/>
              </a:ext>
            </a:extLst>
          </p:cNvPr>
          <p:cNvSpPr>
            <a:spLocks noGrp="1"/>
          </p:cNvSpPr>
          <p:nvPr>
            <p:ph type="body" sz="quarter" idx="24" hasCustomPrompt="1"/>
          </p:nvPr>
        </p:nvSpPr>
        <p:spPr>
          <a:xfrm>
            <a:off x="1673225" y="3163744"/>
            <a:ext cx="3897747" cy="406111"/>
          </a:xfrm>
        </p:spPr>
        <p:txBody>
          <a:bodyPr>
            <a:normAutofit/>
          </a:bodyPr>
          <a:lstStyle>
            <a:lvl1pPr marL="0" indent="0">
              <a:buClr>
                <a:schemeClr val="accent2"/>
              </a:buClr>
              <a:buFont typeface="+mj-lt"/>
              <a:buNone/>
              <a:defRPr sz="24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l’apartat</a:t>
            </a:r>
          </a:p>
        </p:txBody>
      </p:sp>
      <p:sp>
        <p:nvSpPr>
          <p:cNvPr id="9" name="Marcador de texto 3">
            <a:extLst>
              <a:ext uri="{FF2B5EF4-FFF2-40B4-BE49-F238E27FC236}">
                <a16:creationId xmlns:a16="http://schemas.microsoft.com/office/drawing/2014/main" id="{6EA3ECBC-D6BE-45B1-9804-66A306C6757B}"/>
              </a:ext>
            </a:extLst>
          </p:cNvPr>
          <p:cNvSpPr>
            <a:spLocks noGrp="1"/>
          </p:cNvSpPr>
          <p:nvPr>
            <p:ph type="body" sz="quarter" idx="25" hasCustomPrompt="1"/>
          </p:nvPr>
        </p:nvSpPr>
        <p:spPr>
          <a:xfrm>
            <a:off x="1673225" y="3569855"/>
            <a:ext cx="3897746" cy="831273"/>
          </a:xfrm>
        </p:spPr>
        <p:txBody>
          <a:bodyPr>
            <a:normAutofit/>
          </a:bodyPr>
          <a:lstStyle>
            <a:lvl1pPr marL="0" indent="0">
              <a:buClr>
                <a:schemeClr val="accent2"/>
              </a:buClr>
              <a:buFont typeface="+mj-lt"/>
              <a:buNone/>
              <a:defRPr sz="20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 diapositiva</a:t>
            </a:r>
            <a:br>
              <a:rPr lang="ca-ES" noProof="0"/>
            </a:br>
            <a:r>
              <a:rPr lang="ca-ES" noProof="0"/>
              <a:t>Títol de la diapositiva a una línia </a:t>
            </a:r>
          </a:p>
          <a:p>
            <a:pPr lvl="0"/>
            <a:br>
              <a:rPr lang="ca-ES" noProof="0"/>
            </a:br>
            <a:endParaRPr lang="ca-ES" noProof="0"/>
          </a:p>
        </p:txBody>
      </p:sp>
      <p:sp>
        <p:nvSpPr>
          <p:cNvPr id="10" name="Marcador de texto 3">
            <a:extLst>
              <a:ext uri="{FF2B5EF4-FFF2-40B4-BE49-F238E27FC236}">
                <a16:creationId xmlns:a16="http://schemas.microsoft.com/office/drawing/2014/main" id="{92DCEFFF-9797-495B-9B94-8269158F0CB4}"/>
              </a:ext>
            </a:extLst>
          </p:cNvPr>
          <p:cNvSpPr>
            <a:spLocks noGrp="1"/>
          </p:cNvSpPr>
          <p:nvPr>
            <p:ph type="body" sz="quarter" idx="26" hasCustomPrompt="1"/>
          </p:nvPr>
        </p:nvSpPr>
        <p:spPr>
          <a:xfrm>
            <a:off x="6489990" y="1635125"/>
            <a:ext cx="3897747" cy="406111"/>
          </a:xfrm>
        </p:spPr>
        <p:txBody>
          <a:bodyPr>
            <a:normAutofit/>
          </a:bodyPr>
          <a:lstStyle>
            <a:lvl1pPr marL="0" indent="0">
              <a:buClr>
                <a:schemeClr val="accent2"/>
              </a:buClr>
              <a:buFont typeface="+mj-lt"/>
              <a:buNone/>
              <a:defRPr sz="24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l’apartat</a:t>
            </a:r>
          </a:p>
        </p:txBody>
      </p:sp>
      <p:sp>
        <p:nvSpPr>
          <p:cNvPr id="11" name="Marcador de texto 3">
            <a:extLst>
              <a:ext uri="{FF2B5EF4-FFF2-40B4-BE49-F238E27FC236}">
                <a16:creationId xmlns:a16="http://schemas.microsoft.com/office/drawing/2014/main" id="{0129FB2B-B44B-4711-AE24-EC51EDE3FFBA}"/>
              </a:ext>
            </a:extLst>
          </p:cNvPr>
          <p:cNvSpPr>
            <a:spLocks noGrp="1"/>
          </p:cNvSpPr>
          <p:nvPr>
            <p:ph type="body" sz="quarter" idx="27" hasCustomPrompt="1"/>
          </p:nvPr>
        </p:nvSpPr>
        <p:spPr>
          <a:xfrm>
            <a:off x="6489990" y="2041236"/>
            <a:ext cx="3897746" cy="831273"/>
          </a:xfrm>
        </p:spPr>
        <p:txBody>
          <a:bodyPr>
            <a:normAutofit/>
          </a:bodyPr>
          <a:lstStyle>
            <a:lvl1pPr marL="0" indent="0">
              <a:buClr>
                <a:schemeClr val="accent2"/>
              </a:buClr>
              <a:buFont typeface="+mj-lt"/>
              <a:buNone/>
              <a:defRPr sz="20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 diapositiva</a:t>
            </a:r>
            <a:br>
              <a:rPr lang="ca-ES" noProof="0"/>
            </a:br>
            <a:r>
              <a:rPr lang="ca-ES" noProof="0"/>
              <a:t>Títol de la diapositiva a una línia </a:t>
            </a:r>
          </a:p>
          <a:p>
            <a:pPr lvl="0"/>
            <a:br>
              <a:rPr lang="ca-ES" noProof="0"/>
            </a:br>
            <a:endParaRPr lang="ca-ES" noProof="0"/>
          </a:p>
        </p:txBody>
      </p:sp>
      <p:sp>
        <p:nvSpPr>
          <p:cNvPr id="12" name="Marcador de texto 3">
            <a:extLst>
              <a:ext uri="{FF2B5EF4-FFF2-40B4-BE49-F238E27FC236}">
                <a16:creationId xmlns:a16="http://schemas.microsoft.com/office/drawing/2014/main" id="{CB0BFC17-65F3-49D1-BDB7-F1904D9F72C9}"/>
              </a:ext>
            </a:extLst>
          </p:cNvPr>
          <p:cNvSpPr>
            <a:spLocks noGrp="1"/>
          </p:cNvSpPr>
          <p:nvPr>
            <p:ph type="body" sz="quarter" idx="28" hasCustomPrompt="1"/>
          </p:nvPr>
        </p:nvSpPr>
        <p:spPr>
          <a:xfrm>
            <a:off x="6489989" y="3163744"/>
            <a:ext cx="3897747" cy="406111"/>
          </a:xfrm>
        </p:spPr>
        <p:txBody>
          <a:bodyPr>
            <a:normAutofit/>
          </a:bodyPr>
          <a:lstStyle>
            <a:lvl1pPr marL="0" indent="0">
              <a:buClr>
                <a:schemeClr val="accent2"/>
              </a:buClr>
              <a:buFont typeface="+mj-lt"/>
              <a:buNone/>
              <a:defRPr sz="24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l’apartat</a:t>
            </a:r>
          </a:p>
        </p:txBody>
      </p:sp>
      <p:sp>
        <p:nvSpPr>
          <p:cNvPr id="13" name="Marcador de texto 3">
            <a:extLst>
              <a:ext uri="{FF2B5EF4-FFF2-40B4-BE49-F238E27FC236}">
                <a16:creationId xmlns:a16="http://schemas.microsoft.com/office/drawing/2014/main" id="{8BE4CAB7-BF35-4AA6-A119-735CCCCAD4A5}"/>
              </a:ext>
            </a:extLst>
          </p:cNvPr>
          <p:cNvSpPr>
            <a:spLocks noGrp="1"/>
          </p:cNvSpPr>
          <p:nvPr>
            <p:ph type="body" sz="quarter" idx="29" hasCustomPrompt="1"/>
          </p:nvPr>
        </p:nvSpPr>
        <p:spPr>
          <a:xfrm>
            <a:off x="6489989" y="3569855"/>
            <a:ext cx="3897746" cy="831273"/>
          </a:xfrm>
        </p:spPr>
        <p:txBody>
          <a:bodyPr>
            <a:normAutofit/>
          </a:bodyPr>
          <a:lstStyle>
            <a:lvl1pPr marL="0" indent="0">
              <a:buClr>
                <a:schemeClr val="accent2"/>
              </a:buClr>
              <a:buFont typeface="+mj-lt"/>
              <a:buNone/>
              <a:defRPr sz="20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 diapositiva</a:t>
            </a:r>
            <a:br>
              <a:rPr lang="ca-ES" noProof="0"/>
            </a:br>
            <a:r>
              <a:rPr lang="ca-ES" noProof="0"/>
              <a:t>Títol de la diapositiva a una línia </a:t>
            </a:r>
          </a:p>
          <a:p>
            <a:pPr lvl="0"/>
            <a:br>
              <a:rPr lang="ca-ES" noProof="0"/>
            </a:br>
            <a:endParaRPr lang="ca-ES" noProof="0"/>
          </a:p>
        </p:txBody>
      </p:sp>
      <p:sp>
        <p:nvSpPr>
          <p:cNvPr id="6" name="CuadroTexto 5">
            <a:extLst>
              <a:ext uri="{FF2B5EF4-FFF2-40B4-BE49-F238E27FC236}">
                <a16:creationId xmlns:a16="http://schemas.microsoft.com/office/drawing/2014/main" id="{CCD5C126-A746-4AEE-9139-01876612EDD0}"/>
              </a:ext>
            </a:extLst>
          </p:cNvPr>
          <p:cNvSpPr txBox="1"/>
          <p:nvPr userDrawn="1"/>
        </p:nvSpPr>
        <p:spPr>
          <a:xfrm>
            <a:off x="7660257" y="6305909"/>
            <a:ext cx="2139351" cy="276999"/>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58DA04C-512F-48C5-B8B5-30BA4324670A}" type="slidenum">
              <a:rPr kumimoji="0" lang="ca-ES" sz="1200" b="0" i="0" u="none" strike="noStrike" kern="1200" cap="none" spc="0" normalizeH="0" baseline="0" noProof="0" smtClean="0">
                <a:ln>
                  <a:noFill/>
                </a:ln>
                <a:solidFill>
                  <a:srgbClr val="00D378"/>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ca-ES" sz="1200" b="0" i="0" u="none" strike="noStrike" kern="1200" cap="none" spc="0" normalizeH="0" baseline="0" noProof="0">
              <a:ln>
                <a:noFill/>
              </a:ln>
              <a:solidFill>
                <a:srgbClr val="00D37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046493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10A8D-0C2A-4681-AC00-D47D8B764227}"/>
              </a:ext>
            </a:extLst>
          </p:cNvPr>
          <p:cNvSpPr>
            <a:spLocks noGrp="1"/>
          </p:cNvSpPr>
          <p:nvPr>
            <p:ph type="title" hasCustomPrompt="1"/>
          </p:nvPr>
        </p:nvSpPr>
        <p:spPr>
          <a:xfrm>
            <a:off x="1673525" y="552092"/>
            <a:ext cx="8126083" cy="750235"/>
          </a:xfrm>
        </p:spPr>
        <p:txBody>
          <a:bodyPr anchor="t" anchorCtr="0"/>
          <a:lstStyle>
            <a:lvl1pPr>
              <a:defRPr/>
            </a:lvl1pPr>
          </a:lstStyle>
          <a:p>
            <a:r>
              <a:rPr lang="es-ES"/>
              <a:t>Índex</a:t>
            </a:r>
            <a:endParaRPr lang="ca-ES"/>
          </a:p>
        </p:txBody>
      </p:sp>
      <p:sp>
        <p:nvSpPr>
          <p:cNvPr id="8" name="CuadroTexto 7">
            <a:extLst>
              <a:ext uri="{FF2B5EF4-FFF2-40B4-BE49-F238E27FC236}">
                <a16:creationId xmlns:a16="http://schemas.microsoft.com/office/drawing/2014/main" id="{7AF28241-EDF9-4D9E-BBE8-5A3F4D572138}"/>
              </a:ext>
            </a:extLst>
          </p:cNvPr>
          <p:cNvSpPr txBox="1"/>
          <p:nvPr userDrawn="1"/>
        </p:nvSpPr>
        <p:spPr>
          <a:xfrm>
            <a:off x="7660257" y="6305909"/>
            <a:ext cx="2139351" cy="276999"/>
          </a:xfrm>
          <a:prstGeom prst="rect">
            <a:avLst/>
          </a:prstGeom>
          <a:noFill/>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58DA04C-512F-48C5-B8B5-30BA4324670A}" type="slidenum">
              <a:rPr kumimoji="0" lang="ca-ES" sz="1200" b="0" i="0" u="none" strike="noStrike" kern="1200" cap="none" spc="0" normalizeH="0" baseline="0" noProof="0" smtClean="0">
                <a:ln>
                  <a:noFill/>
                </a:ln>
                <a:solidFill>
                  <a:srgbClr val="00D378"/>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ca-ES" sz="1200" b="0" i="0" u="none" strike="noStrike" kern="1200" cap="none" spc="0" normalizeH="0" baseline="0" noProof="0">
              <a:ln>
                <a:noFill/>
              </a:ln>
              <a:solidFill>
                <a:srgbClr val="00D378"/>
              </a:solidFill>
              <a:effectLst/>
              <a:uLnTx/>
              <a:uFillTx/>
              <a:latin typeface="Arial" panose="020B0604020202020204"/>
              <a:ea typeface="+mn-ea"/>
              <a:cs typeface="+mn-cs"/>
            </a:endParaRPr>
          </a:p>
        </p:txBody>
      </p:sp>
      <p:sp>
        <p:nvSpPr>
          <p:cNvPr id="6" name="Marcador de texto 5">
            <a:extLst>
              <a:ext uri="{FF2B5EF4-FFF2-40B4-BE49-F238E27FC236}">
                <a16:creationId xmlns:a16="http://schemas.microsoft.com/office/drawing/2014/main" id="{F2BEBAF5-D4B2-4230-9145-B2D5C95DCBB6}"/>
              </a:ext>
            </a:extLst>
          </p:cNvPr>
          <p:cNvSpPr>
            <a:spLocks noGrp="1"/>
          </p:cNvSpPr>
          <p:nvPr>
            <p:ph type="body" sz="quarter" idx="22"/>
          </p:nvPr>
        </p:nvSpPr>
        <p:spPr>
          <a:xfrm>
            <a:off x="1673195" y="1664899"/>
            <a:ext cx="8126413" cy="2035833"/>
          </a:xfrm>
        </p:spPr>
        <p:txBody>
          <a:bodyPr/>
          <a:lstStyle>
            <a:lvl1pPr marL="457200" indent="-457200">
              <a:buFont typeface="+mj-lt"/>
              <a:buAutoNum type="arabicPeriod"/>
              <a:defRPr/>
            </a:lvl1pPr>
            <a:lvl2pPr marL="800100" indent="-342900">
              <a:buFont typeface="+mj-lt"/>
              <a:buAutoNum type="arabicPeriod"/>
              <a:defRPr sz="1800">
                <a:solidFill>
                  <a:schemeClr val="accent2"/>
                </a:solidFill>
              </a:defRPr>
            </a:lvl2pPr>
          </a:lstStyle>
          <a:p>
            <a:pPr lvl="0"/>
            <a:r>
              <a:rPr lang="es-ES"/>
              <a:t>Haga clic para modificar los estilos de texto del patrón</a:t>
            </a:r>
          </a:p>
          <a:p>
            <a:pPr lvl="1"/>
            <a:r>
              <a:rPr lang="es-ES"/>
              <a:t>Segundo nivel</a:t>
            </a:r>
          </a:p>
          <a:p>
            <a:pPr lvl="1"/>
            <a:r>
              <a:rPr lang="es-ES"/>
              <a:t>Tercer nivel</a:t>
            </a:r>
          </a:p>
          <a:p>
            <a:pPr lvl="1"/>
            <a:r>
              <a:rPr lang="es-ES"/>
              <a:t>Cuarto nivel</a:t>
            </a:r>
          </a:p>
          <a:p>
            <a:pPr lvl="1"/>
            <a:r>
              <a:rPr lang="es-ES"/>
              <a:t>Quinto nivel</a:t>
            </a:r>
            <a:endParaRPr lang="ca-ES"/>
          </a:p>
        </p:txBody>
      </p:sp>
      <p:sp>
        <p:nvSpPr>
          <p:cNvPr id="9" name="Marcador de texto 5">
            <a:extLst>
              <a:ext uri="{FF2B5EF4-FFF2-40B4-BE49-F238E27FC236}">
                <a16:creationId xmlns:a16="http://schemas.microsoft.com/office/drawing/2014/main" id="{FCAE7FDD-4DC8-49EB-AA4C-B381C6CA75AB}"/>
              </a:ext>
            </a:extLst>
          </p:cNvPr>
          <p:cNvSpPr>
            <a:spLocks noGrp="1"/>
          </p:cNvSpPr>
          <p:nvPr>
            <p:ph type="body" sz="quarter" idx="23"/>
          </p:nvPr>
        </p:nvSpPr>
        <p:spPr>
          <a:xfrm>
            <a:off x="1673194" y="3706484"/>
            <a:ext cx="8126413" cy="2035833"/>
          </a:xfrm>
        </p:spPr>
        <p:txBody>
          <a:bodyPr/>
          <a:lstStyle>
            <a:lvl1pPr marL="457200" indent="-457200">
              <a:buClr>
                <a:schemeClr val="accent2"/>
              </a:buClr>
              <a:buFont typeface="+mj-lt"/>
              <a:buAutoNum type="arabicPeriod" startAt="2"/>
              <a:defRPr/>
            </a:lvl1pPr>
            <a:lvl2pPr marL="800100" indent="-342900">
              <a:buClr>
                <a:schemeClr val="accent2"/>
              </a:buClr>
              <a:buFont typeface="+mj-lt"/>
              <a:buAutoNum type="arabicPeriod"/>
              <a:defRPr sz="1800">
                <a:solidFill>
                  <a:schemeClr val="accent2"/>
                </a:solidFill>
              </a:defRPr>
            </a:lvl2pPr>
          </a:lstStyle>
          <a:p>
            <a:pPr lvl="0"/>
            <a:r>
              <a:rPr lang="es-ES"/>
              <a:t>Haga clic para modificar los estilos de texto del patrón</a:t>
            </a:r>
          </a:p>
          <a:p>
            <a:pPr lvl="1"/>
            <a:r>
              <a:rPr lang="es-ES"/>
              <a:t>Segundo nivel</a:t>
            </a:r>
          </a:p>
          <a:p>
            <a:pPr lvl="1"/>
            <a:r>
              <a:rPr lang="es-ES"/>
              <a:t>Tercer nivel</a:t>
            </a:r>
          </a:p>
          <a:p>
            <a:pPr lvl="1"/>
            <a:r>
              <a:rPr lang="es-ES"/>
              <a:t>Cuarto nivel</a:t>
            </a:r>
          </a:p>
          <a:p>
            <a:pPr lvl="1"/>
            <a:r>
              <a:rPr lang="es-ES"/>
              <a:t>Quinto nivel</a:t>
            </a:r>
            <a:endParaRPr lang="ca-ES"/>
          </a:p>
        </p:txBody>
      </p:sp>
    </p:spTree>
    <p:extLst>
      <p:ext uri="{BB962C8B-B14F-4D97-AF65-F5344CB8AC3E}">
        <p14:creationId xmlns:p14="http://schemas.microsoft.com/office/powerpoint/2010/main" val="4084120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En blanc">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212635"/>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ita fons ver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94D41C3-943B-44BD-9F3C-CF4ED8A420E8}"/>
              </a:ext>
            </a:extLst>
          </p:cNvPr>
          <p:cNvSpPr>
            <a:spLocks noGrp="1"/>
          </p:cNvSpPr>
          <p:nvPr>
            <p:ph type="title" hasCustomPrompt="1"/>
          </p:nvPr>
        </p:nvSpPr>
        <p:spPr>
          <a:xfrm>
            <a:off x="1673525" y="1173018"/>
            <a:ext cx="8126083" cy="2255982"/>
          </a:xfrm>
        </p:spPr>
        <p:txBody>
          <a:bodyPr anchor="t" anchorCtr="0">
            <a:normAutofit/>
          </a:bodyPr>
          <a:lstStyle>
            <a:lvl1pPr>
              <a:defRPr sz="3600"/>
            </a:lvl1pPr>
          </a:lstStyle>
          <a:p>
            <a:r>
              <a:rPr lang="ca-ES" noProof="0"/>
              <a:t>Destacat d’una cita. Faci clic per modificar l’estil de títol del patró</a:t>
            </a:r>
          </a:p>
        </p:txBody>
      </p:sp>
      <p:sp>
        <p:nvSpPr>
          <p:cNvPr id="18" name="Marcador de texto 17">
            <a:extLst>
              <a:ext uri="{FF2B5EF4-FFF2-40B4-BE49-F238E27FC236}">
                <a16:creationId xmlns:a16="http://schemas.microsoft.com/office/drawing/2014/main" id="{20139018-283B-4794-9807-736D2D02B784}"/>
              </a:ext>
            </a:extLst>
          </p:cNvPr>
          <p:cNvSpPr>
            <a:spLocks noGrp="1"/>
          </p:cNvSpPr>
          <p:nvPr>
            <p:ph type="body" sz="quarter" idx="16" hasCustomPrompt="1"/>
          </p:nvPr>
        </p:nvSpPr>
        <p:spPr>
          <a:xfrm>
            <a:off x="1673225" y="4119418"/>
            <a:ext cx="8126413" cy="754516"/>
          </a:xfrm>
        </p:spPr>
        <p:txBody>
          <a:bodyPr>
            <a:normAutofit/>
          </a:bodyPr>
          <a:lstStyle>
            <a:lvl1pPr>
              <a:defRPr sz="2000"/>
            </a:lvl1pPr>
            <a:lvl2pPr>
              <a:defRPr sz="2000"/>
            </a:lvl2pPr>
            <a:lvl3pPr>
              <a:defRPr sz="2000"/>
            </a:lvl3pPr>
            <a:lvl4pPr>
              <a:defRPr sz="2000"/>
            </a:lvl4pPr>
            <a:lvl5pPr>
              <a:defRPr sz="2000"/>
            </a:lvl5pPr>
          </a:lstStyle>
          <a:p>
            <a:pPr lvl="0"/>
            <a:r>
              <a:rPr lang="ca-ES" noProof="0"/>
              <a:t>Autor Faci clic per modificar els estils de text del patró</a:t>
            </a:r>
          </a:p>
        </p:txBody>
      </p:sp>
      <p:sp>
        <p:nvSpPr>
          <p:cNvPr id="6" name="CuadroTexto 5">
            <a:extLst>
              <a:ext uri="{FF2B5EF4-FFF2-40B4-BE49-F238E27FC236}">
                <a16:creationId xmlns:a16="http://schemas.microsoft.com/office/drawing/2014/main" id="{21EE4BD3-8754-49F7-AB04-022034B228B4}"/>
              </a:ext>
            </a:extLst>
          </p:cNvPr>
          <p:cNvSpPr txBox="1"/>
          <p:nvPr userDrawn="1"/>
        </p:nvSpPr>
        <p:spPr>
          <a:xfrm>
            <a:off x="8229600" y="6308347"/>
            <a:ext cx="1570007" cy="276999"/>
          </a:xfrm>
          <a:prstGeom prst="rect">
            <a:avLst/>
          </a:prstGeom>
          <a:noFill/>
        </p:spPr>
        <p:txBody>
          <a:bodyPr wrap="square" rtlCol="0">
            <a:spAutoFit/>
          </a:bodyPr>
          <a:lstStyle/>
          <a:p>
            <a:pPr algn="r"/>
            <a:fld id="{21F174D9-760E-4B28-828E-B81A65B93E06}" type="slidenum">
              <a:rPr lang="ca-ES" sz="1200" smtClean="0">
                <a:solidFill>
                  <a:schemeClr val="tx2"/>
                </a:solidFill>
                <a:latin typeface="+mn-lt"/>
              </a:rPr>
              <a:t>‹#›</a:t>
            </a:fld>
            <a:endParaRPr lang="ca-ES" sz="1200">
              <a:solidFill>
                <a:schemeClr val="tx2"/>
              </a:solidFill>
              <a:latin typeface="+mn-lt"/>
            </a:endParaRPr>
          </a:p>
        </p:txBody>
      </p:sp>
    </p:spTree>
    <p:extLst>
      <p:ext uri="{BB962C8B-B14F-4D97-AF65-F5344CB8AC3E}">
        <p14:creationId xmlns:p14="http://schemas.microsoft.com/office/powerpoint/2010/main" val="3112225652"/>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dex 2 ver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10A8D-0C2A-4681-AC00-D47D8B764227}"/>
              </a:ext>
            </a:extLst>
          </p:cNvPr>
          <p:cNvSpPr>
            <a:spLocks noGrp="1"/>
          </p:cNvSpPr>
          <p:nvPr>
            <p:ph type="title" hasCustomPrompt="1"/>
          </p:nvPr>
        </p:nvSpPr>
        <p:spPr>
          <a:xfrm>
            <a:off x="1673525" y="552092"/>
            <a:ext cx="8126083" cy="750235"/>
          </a:xfrm>
        </p:spPr>
        <p:txBody>
          <a:bodyPr anchor="t" anchorCtr="0"/>
          <a:lstStyle>
            <a:lvl1pPr>
              <a:defRPr/>
            </a:lvl1pPr>
          </a:lstStyle>
          <a:p>
            <a:r>
              <a:rPr lang="es-ES"/>
              <a:t>Índex</a:t>
            </a:r>
            <a:endParaRPr lang="ca-ES"/>
          </a:p>
        </p:txBody>
      </p:sp>
      <p:sp>
        <p:nvSpPr>
          <p:cNvPr id="4" name="Marcador de texto 3">
            <a:extLst>
              <a:ext uri="{FF2B5EF4-FFF2-40B4-BE49-F238E27FC236}">
                <a16:creationId xmlns:a16="http://schemas.microsoft.com/office/drawing/2014/main" id="{31911462-16B8-485C-A931-6BB54BB2B821}"/>
              </a:ext>
            </a:extLst>
          </p:cNvPr>
          <p:cNvSpPr>
            <a:spLocks noGrp="1"/>
          </p:cNvSpPr>
          <p:nvPr>
            <p:ph type="body" sz="quarter" idx="21" hasCustomPrompt="1"/>
          </p:nvPr>
        </p:nvSpPr>
        <p:spPr>
          <a:xfrm>
            <a:off x="1673226" y="1635125"/>
            <a:ext cx="3897747" cy="406111"/>
          </a:xfrm>
        </p:spPr>
        <p:txBody>
          <a:bodyPr>
            <a:normAutofit/>
          </a:bodyPr>
          <a:lstStyle>
            <a:lvl1pPr marL="0" indent="0">
              <a:buClr>
                <a:schemeClr val="accent2"/>
              </a:buClr>
              <a:buFont typeface="+mj-lt"/>
              <a:buNone/>
              <a:defRPr sz="24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err="1"/>
              <a:t>Titol</a:t>
            </a:r>
            <a:r>
              <a:rPr lang="ca-ES" noProof="0"/>
              <a:t> de l’apartat</a:t>
            </a:r>
          </a:p>
        </p:txBody>
      </p:sp>
      <p:sp>
        <p:nvSpPr>
          <p:cNvPr id="7" name="Marcador de texto 3">
            <a:extLst>
              <a:ext uri="{FF2B5EF4-FFF2-40B4-BE49-F238E27FC236}">
                <a16:creationId xmlns:a16="http://schemas.microsoft.com/office/drawing/2014/main" id="{11EF9417-1905-4DBC-802D-072ACB632AB8}"/>
              </a:ext>
            </a:extLst>
          </p:cNvPr>
          <p:cNvSpPr>
            <a:spLocks noGrp="1"/>
          </p:cNvSpPr>
          <p:nvPr>
            <p:ph type="body" sz="quarter" idx="23" hasCustomPrompt="1"/>
          </p:nvPr>
        </p:nvSpPr>
        <p:spPr>
          <a:xfrm>
            <a:off x="1673226" y="2041236"/>
            <a:ext cx="3897746" cy="831273"/>
          </a:xfrm>
        </p:spPr>
        <p:txBody>
          <a:bodyPr>
            <a:normAutofit/>
          </a:bodyPr>
          <a:lstStyle>
            <a:lvl1pPr marL="0" indent="0">
              <a:buClr>
                <a:schemeClr val="accent2"/>
              </a:buClr>
              <a:buFont typeface="+mj-lt"/>
              <a:buNone/>
              <a:defRPr sz="20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 diapositiva</a:t>
            </a:r>
            <a:br>
              <a:rPr lang="ca-ES" noProof="0"/>
            </a:br>
            <a:r>
              <a:rPr lang="ca-ES" noProof="0"/>
              <a:t>Títol de la diapositiva a una línia </a:t>
            </a:r>
          </a:p>
          <a:p>
            <a:pPr lvl="0"/>
            <a:br>
              <a:rPr lang="ca-ES" noProof="0"/>
            </a:br>
            <a:endParaRPr lang="ca-ES" noProof="0"/>
          </a:p>
        </p:txBody>
      </p:sp>
      <p:sp>
        <p:nvSpPr>
          <p:cNvPr id="8" name="Marcador de texto 3">
            <a:extLst>
              <a:ext uri="{FF2B5EF4-FFF2-40B4-BE49-F238E27FC236}">
                <a16:creationId xmlns:a16="http://schemas.microsoft.com/office/drawing/2014/main" id="{5406E9C6-C239-4E08-94AB-814D9831AEB7}"/>
              </a:ext>
            </a:extLst>
          </p:cNvPr>
          <p:cNvSpPr>
            <a:spLocks noGrp="1"/>
          </p:cNvSpPr>
          <p:nvPr>
            <p:ph type="body" sz="quarter" idx="24" hasCustomPrompt="1"/>
          </p:nvPr>
        </p:nvSpPr>
        <p:spPr>
          <a:xfrm>
            <a:off x="1673225" y="3163744"/>
            <a:ext cx="3897747" cy="406111"/>
          </a:xfrm>
        </p:spPr>
        <p:txBody>
          <a:bodyPr>
            <a:normAutofit/>
          </a:bodyPr>
          <a:lstStyle>
            <a:lvl1pPr marL="0" indent="0">
              <a:buClr>
                <a:schemeClr val="accent2"/>
              </a:buClr>
              <a:buFont typeface="+mj-lt"/>
              <a:buNone/>
              <a:defRPr sz="24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err="1"/>
              <a:t>Titol</a:t>
            </a:r>
            <a:r>
              <a:rPr lang="ca-ES" noProof="0"/>
              <a:t> de l’apartat</a:t>
            </a:r>
          </a:p>
        </p:txBody>
      </p:sp>
      <p:sp>
        <p:nvSpPr>
          <p:cNvPr id="9" name="Marcador de texto 3">
            <a:extLst>
              <a:ext uri="{FF2B5EF4-FFF2-40B4-BE49-F238E27FC236}">
                <a16:creationId xmlns:a16="http://schemas.microsoft.com/office/drawing/2014/main" id="{6EA3ECBC-D6BE-45B1-9804-66A306C6757B}"/>
              </a:ext>
            </a:extLst>
          </p:cNvPr>
          <p:cNvSpPr>
            <a:spLocks noGrp="1"/>
          </p:cNvSpPr>
          <p:nvPr>
            <p:ph type="body" sz="quarter" idx="25" hasCustomPrompt="1"/>
          </p:nvPr>
        </p:nvSpPr>
        <p:spPr>
          <a:xfrm>
            <a:off x="1673225" y="3569855"/>
            <a:ext cx="3897746" cy="831273"/>
          </a:xfrm>
        </p:spPr>
        <p:txBody>
          <a:bodyPr>
            <a:normAutofit/>
          </a:bodyPr>
          <a:lstStyle>
            <a:lvl1pPr marL="0" indent="0">
              <a:buClr>
                <a:schemeClr val="accent2"/>
              </a:buClr>
              <a:buFont typeface="+mj-lt"/>
              <a:buNone/>
              <a:defRPr sz="20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 diapositiva</a:t>
            </a:r>
            <a:br>
              <a:rPr lang="ca-ES" noProof="0"/>
            </a:br>
            <a:r>
              <a:rPr lang="ca-ES" noProof="0"/>
              <a:t>Títol de la diapositiva a una línia </a:t>
            </a:r>
          </a:p>
          <a:p>
            <a:pPr lvl="0"/>
            <a:br>
              <a:rPr lang="ca-ES" noProof="0"/>
            </a:br>
            <a:endParaRPr lang="ca-ES" noProof="0"/>
          </a:p>
        </p:txBody>
      </p:sp>
      <p:sp>
        <p:nvSpPr>
          <p:cNvPr id="10" name="Marcador de texto 3">
            <a:extLst>
              <a:ext uri="{FF2B5EF4-FFF2-40B4-BE49-F238E27FC236}">
                <a16:creationId xmlns:a16="http://schemas.microsoft.com/office/drawing/2014/main" id="{92DCEFFF-9797-495B-9B94-8269158F0CB4}"/>
              </a:ext>
            </a:extLst>
          </p:cNvPr>
          <p:cNvSpPr>
            <a:spLocks noGrp="1"/>
          </p:cNvSpPr>
          <p:nvPr>
            <p:ph type="body" sz="quarter" idx="26" hasCustomPrompt="1"/>
          </p:nvPr>
        </p:nvSpPr>
        <p:spPr>
          <a:xfrm>
            <a:off x="6489990" y="1635125"/>
            <a:ext cx="3897747" cy="406111"/>
          </a:xfrm>
        </p:spPr>
        <p:txBody>
          <a:bodyPr>
            <a:normAutofit/>
          </a:bodyPr>
          <a:lstStyle>
            <a:lvl1pPr marL="0" indent="0">
              <a:buClr>
                <a:schemeClr val="accent2"/>
              </a:buClr>
              <a:buFont typeface="+mj-lt"/>
              <a:buNone/>
              <a:defRPr sz="24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err="1"/>
              <a:t>Titol</a:t>
            </a:r>
            <a:r>
              <a:rPr lang="ca-ES" noProof="0"/>
              <a:t> de l’apartat</a:t>
            </a:r>
          </a:p>
        </p:txBody>
      </p:sp>
      <p:sp>
        <p:nvSpPr>
          <p:cNvPr id="11" name="Marcador de texto 3">
            <a:extLst>
              <a:ext uri="{FF2B5EF4-FFF2-40B4-BE49-F238E27FC236}">
                <a16:creationId xmlns:a16="http://schemas.microsoft.com/office/drawing/2014/main" id="{0129FB2B-B44B-4711-AE24-EC51EDE3FFBA}"/>
              </a:ext>
            </a:extLst>
          </p:cNvPr>
          <p:cNvSpPr>
            <a:spLocks noGrp="1"/>
          </p:cNvSpPr>
          <p:nvPr>
            <p:ph type="body" sz="quarter" idx="27" hasCustomPrompt="1"/>
          </p:nvPr>
        </p:nvSpPr>
        <p:spPr>
          <a:xfrm>
            <a:off x="6489990" y="2041236"/>
            <a:ext cx="3897746" cy="831273"/>
          </a:xfrm>
        </p:spPr>
        <p:txBody>
          <a:bodyPr>
            <a:normAutofit/>
          </a:bodyPr>
          <a:lstStyle>
            <a:lvl1pPr marL="0" indent="0">
              <a:buClr>
                <a:schemeClr val="accent2"/>
              </a:buClr>
              <a:buFont typeface="+mj-lt"/>
              <a:buNone/>
              <a:defRPr sz="20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 diapositiva</a:t>
            </a:r>
            <a:br>
              <a:rPr lang="ca-ES" noProof="0"/>
            </a:br>
            <a:r>
              <a:rPr lang="ca-ES" noProof="0"/>
              <a:t>Títol de la diapositiva a una línia </a:t>
            </a:r>
          </a:p>
          <a:p>
            <a:pPr lvl="0"/>
            <a:br>
              <a:rPr lang="ca-ES" noProof="0"/>
            </a:br>
            <a:endParaRPr lang="ca-ES" noProof="0"/>
          </a:p>
        </p:txBody>
      </p:sp>
      <p:sp>
        <p:nvSpPr>
          <p:cNvPr id="12" name="Marcador de texto 3">
            <a:extLst>
              <a:ext uri="{FF2B5EF4-FFF2-40B4-BE49-F238E27FC236}">
                <a16:creationId xmlns:a16="http://schemas.microsoft.com/office/drawing/2014/main" id="{CB0BFC17-65F3-49D1-BDB7-F1904D9F72C9}"/>
              </a:ext>
            </a:extLst>
          </p:cNvPr>
          <p:cNvSpPr>
            <a:spLocks noGrp="1"/>
          </p:cNvSpPr>
          <p:nvPr>
            <p:ph type="body" sz="quarter" idx="28" hasCustomPrompt="1"/>
          </p:nvPr>
        </p:nvSpPr>
        <p:spPr>
          <a:xfrm>
            <a:off x="6489989" y="3163744"/>
            <a:ext cx="3897747" cy="406111"/>
          </a:xfrm>
        </p:spPr>
        <p:txBody>
          <a:bodyPr>
            <a:normAutofit/>
          </a:bodyPr>
          <a:lstStyle>
            <a:lvl1pPr marL="0" indent="0">
              <a:buClr>
                <a:schemeClr val="accent2"/>
              </a:buClr>
              <a:buFont typeface="+mj-lt"/>
              <a:buNone/>
              <a:defRPr sz="24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err="1"/>
              <a:t>Titol</a:t>
            </a:r>
            <a:r>
              <a:rPr lang="ca-ES" noProof="0"/>
              <a:t> de l’apartat</a:t>
            </a:r>
          </a:p>
        </p:txBody>
      </p:sp>
      <p:sp>
        <p:nvSpPr>
          <p:cNvPr id="13" name="Marcador de texto 3">
            <a:extLst>
              <a:ext uri="{FF2B5EF4-FFF2-40B4-BE49-F238E27FC236}">
                <a16:creationId xmlns:a16="http://schemas.microsoft.com/office/drawing/2014/main" id="{8BE4CAB7-BF35-4AA6-A119-735CCCCAD4A5}"/>
              </a:ext>
            </a:extLst>
          </p:cNvPr>
          <p:cNvSpPr>
            <a:spLocks noGrp="1"/>
          </p:cNvSpPr>
          <p:nvPr>
            <p:ph type="body" sz="quarter" idx="29" hasCustomPrompt="1"/>
          </p:nvPr>
        </p:nvSpPr>
        <p:spPr>
          <a:xfrm>
            <a:off x="6489989" y="3569855"/>
            <a:ext cx="3897746" cy="831273"/>
          </a:xfrm>
        </p:spPr>
        <p:txBody>
          <a:bodyPr>
            <a:normAutofit/>
          </a:bodyPr>
          <a:lstStyle>
            <a:lvl1pPr marL="0" indent="0">
              <a:buClr>
                <a:schemeClr val="accent2"/>
              </a:buClr>
              <a:buFont typeface="+mj-lt"/>
              <a:buNone/>
              <a:defRPr sz="2000"/>
            </a:lvl1pPr>
            <a:lvl2pPr marL="914400" indent="-457200">
              <a:buFont typeface="+mj-lt"/>
              <a:buAutoNum type="arabicPeriod"/>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 diapositiva</a:t>
            </a:r>
            <a:br>
              <a:rPr lang="ca-ES" noProof="0"/>
            </a:br>
            <a:r>
              <a:rPr lang="ca-ES" noProof="0"/>
              <a:t>Títol de la diapositiva a una línia </a:t>
            </a:r>
          </a:p>
          <a:p>
            <a:pPr lvl="0"/>
            <a:br>
              <a:rPr lang="ca-ES" noProof="0"/>
            </a:br>
            <a:endParaRPr lang="ca-ES" noProof="0"/>
          </a:p>
        </p:txBody>
      </p:sp>
      <p:sp>
        <p:nvSpPr>
          <p:cNvPr id="16" name="CuadroTexto 15">
            <a:extLst>
              <a:ext uri="{FF2B5EF4-FFF2-40B4-BE49-F238E27FC236}">
                <a16:creationId xmlns:a16="http://schemas.microsoft.com/office/drawing/2014/main" id="{8E6A3626-F99F-464F-AE0C-3F14A10D7E67}"/>
              </a:ext>
            </a:extLst>
          </p:cNvPr>
          <p:cNvSpPr txBox="1"/>
          <p:nvPr userDrawn="1"/>
        </p:nvSpPr>
        <p:spPr>
          <a:xfrm>
            <a:off x="8229600" y="6308347"/>
            <a:ext cx="1570007" cy="276999"/>
          </a:xfrm>
          <a:prstGeom prst="rect">
            <a:avLst/>
          </a:prstGeom>
          <a:noFill/>
        </p:spPr>
        <p:txBody>
          <a:bodyPr wrap="square" rtlCol="0">
            <a:spAutoFit/>
          </a:bodyPr>
          <a:lstStyle/>
          <a:p>
            <a:pPr algn="r"/>
            <a:fld id="{21F174D9-760E-4B28-828E-B81A65B93E06}" type="slidenum">
              <a:rPr lang="ca-ES" sz="1200" smtClean="0">
                <a:solidFill>
                  <a:schemeClr val="tx2"/>
                </a:solidFill>
                <a:latin typeface="+mn-lt"/>
              </a:rPr>
              <a:t>‹#›</a:t>
            </a:fld>
            <a:endParaRPr lang="ca-ES" sz="1200">
              <a:solidFill>
                <a:schemeClr val="tx2"/>
              </a:solidFill>
              <a:latin typeface="+mn-lt"/>
            </a:endParaRPr>
          </a:p>
        </p:txBody>
      </p:sp>
    </p:spTree>
    <p:extLst>
      <p:ext uri="{BB962C8B-B14F-4D97-AF65-F5344CB8AC3E}">
        <p14:creationId xmlns:p14="http://schemas.microsoft.com/office/powerpoint/2010/main" val="1878353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dex ver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D10A8D-0C2A-4681-AC00-D47D8B764227}"/>
              </a:ext>
            </a:extLst>
          </p:cNvPr>
          <p:cNvSpPr>
            <a:spLocks noGrp="1"/>
          </p:cNvSpPr>
          <p:nvPr>
            <p:ph type="title" hasCustomPrompt="1"/>
          </p:nvPr>
        </p:nvSpPr>
        <p:spPr>
          <a:xfrm>
            <a:off x="1673525" y="552092"/>
            <a:ext cx="8126083" cy="750235"/>
          </a:xfrm>
        </p:spPr>
        <p:txBody>
          <a:bodyPr anchor="t" anchorCtr="0"/>
          <a:lstStyle>
            <a:lvl1pPr>
              <a:defRPr/>
            </a:lvl1pPr>
          </a:lstStyle>
          <a:p>
            <a:r>
              <a:rPr lang="es-ES"/>
              <a:t>Índex</a:t>
            </a:r>
            <a:endParaRPr lang="ca-ES"/>
          </a:p>
        </p:txBody>
      </p:sp>
      <p:sp>
        <p:nvSpPr>
          <p:cNvPr id="4" name="Marcador de texto 3">
            <a:extLst>
              <a:ext uri="{FF2B5EF4-FFF2-40B4-BE49-F238E27FC236}">
                <a16:creationId xmlns:a16="http://schemas.microsoft.com/office/drawing/2014/main" id="{31911462-16B8-485C-A931-6BB54BB2B821}"/>
              </a:ext>
            </a:extLst>
          </p:cNvPr>
          <p:cNvSpPr>
            <a:spLocks noGrp="1"/>
          </p:cNvSpPr>
          <p:nvPr>
            <p:ph type="body" sz="quarter" idx="21" hasCustomPrompt="1"/>
          </p:nvPr>
        </p:nvSpPr>
        <p:spPr>
          <a:xfrm>
            <a:off x="1629886" y="1602232"/>
            <a:ext cx="8126413" cy="1710136"/>
          </a:xfrm>
        </p:spPr>
        <p:txBody>
          <a:bodyPr>
            <a:normAutofit/>
          </a:bodyPr>
          <a:lstStyle>
            <a:lvl1pPr marL="457200" indent="-457200" algn="l" defTabSz="914400" rtl="0" eaLnBrk="1" latinLnBrk="0" hangingPunct="1">
              <a:lnSpc>
                <a:spcPct val="90000"/>
              </a:lnSpc>
              <a:buClr>
                <a:schemeClr val="tx2"/>
              </a:buClr>
              <a:buFont typeface="+mj-lt"/>
              <a:buAutoNum type="arabicPeriod"/>
              <a:defRPr lang="es-ES" sz="2000" b="0" kern="1200" noProof="0" dirty="0" smtClean="0">
                <a:solidFill>
                  <a:schemeClr val="tx2"/>
                </a:solidFill>
                <a:latin typeface="+mn-lt"/>
                <a:ea typeface="+mn-ea"/>
                <a:cs typeface="+mn-cs"/>
              </a:defRPr>
            </a:lvl1pPr>
            <a:lvl2pPr marL="914400" indent="-457200">
              <a:buFont typeface="+mj-lt"/>
              <a:buAutoNum type="arabicPeriod"/>
              <a:defRPr sz="1800">
                <a:solidFill>
                  <a:schemeClr val="tx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l’apartat</a:t>
            </a:r>
          </a:p>
          <a:p>
            <a:pPr lvl="1"/>
            <a:r>
              <a:rPr lang="ca-ES" noProof="0"/>
              <a:t>Segon nivell</a:t>
            </a:r>
          </a:p>
          <a:p>
            <a:pPr lvl="1"/>
            <a:r>
              <a:rPr lang="ca-ES" noProof="0"/>
              <a:t>Tercer nivell</a:t>
            </a:r>
          </a:p>
          <a:p>
            <a:pPr lvl="1"/>
            <a:r>
              <a:rPr lang="ca-ES" noProof="0"/>
              <a:t>Quart nivell</a:t>
            </a:r>
          </a:p>
          <a:p>
            <a:pPr lvl="1"/>
            <a:r>
              <a:rPr lang="ca-ES" noProof="0"/>
              <a:t>Cinquè nivell</a:t>
            </a:r>
          </a:p>
        </p:txBody>
      </p:sp>
      <p:sp>
        <p:nvSpPr>
          <p:cNvPr id="7" name="CuadroTexto 6">
            <a:extLst>
              <a:ext uri="{FF2B5EF4-FFF2-40B4-BE49-F238E27FC236}">
                <a16:creationId xmlns:a16="http://schemas.microsoft.com/office/drawing/2014/main" id="{A31CCE7F-1192-413D-856E-BE401FEA6AD5}"/>
              </a:ext>
            </a:extLst>
          </p:cNvPr>
          <p:cNvSpPr txBox="1"/>
          <p:nvPr userDrawn="1"/>
        </p:nvSpPr>
        <p:spPr>
          <a:xfrm>
            <a:off x="8229600" y="6316973"/>
            <a:ext cx="1570007" cy="276999"/>
          </a:xfrm>
          <a:prstGeom prst="rect">
            <a:avLst/>
          </a:prstGeom>
          <a:noFill/>
        </p:spPr>
        <p:txBody>
          <a:bodyPr wrap="square" rtlCol="0">
            <a:spAutoFit/>
          </a:bodyPr>
          <a:lstStyle/>
          <a:p>
            <a:pPr algn="r"/>
            <a:fld id="{9D5E0869-C955-4C71-A1C6-26413DFE9024}" type="slidenum">
              <a:rPr lang="ca-ES" sz="1200" smtClean="0">
                <a:solidFill>
                  <a:schemeClr val="tx2"/>
                </a:solidFill>
                <a:latin typeface="+mn-lt"/>
              </a:rPr>
              <a:t>‹#›</a:t>
            </a:fld>
            <a:endParaRPr lang="ca-ES" sz="1200">
              <a:solidFill>
                <a:schemeClr val="tx2"/>
              </a:solidFill>
              <a:latin typeface="+mn-lt"/>
            </a:endParaRPr>
          </a:p>
        </p:txBody>
      </p:sp>
      <p:sp>
        <p:nvSpPr>
          <p:cNvPr id="6" name="Marcador de texto 3">
            <a:extLst>
              <a:ext uri="{FF2B5EF4-FFF2-40B4-BE49-F238E27FC236}">
                <a16:creationId xmlns:a16="http://schemas.microsoft.com/office/drawing/2014/main" id="{11ECB066-DEF3-4E57-A0F5-0B092B5F569A}"/>
              </a:ext>
            </a:extLst>
          </p:cNvPr>
          <p:cNvSpPr>
            <a:spLocks noGrp="1"/>
          </p:cNvSpPr>
          <p:nvPr>
            <p:ph type="body" sz="quarter" idx="22" hasCustomPrompt="1"/>
          </p:nvPr>
        </p:nvSpPr>
        <p:spPr>
          <a:xfrm>
            <a:off x="1629886" y="3312368"/>
            <a:ext cx="8126413" cy="1710136"/>
          </a:xfrm>
        </p:spPr>
        <p:txBody>
          <a:bodyPr>
            <a:normAutofit/>
          </a:bodyPr>
          <a:lstStyle>
            <a:lvl1pPr marL="457200" indent="-457200" algn="l" defTabSz="914400" rtl="0" eaLnBrk="1" latinLnBrk="0" hangingPunct="1">
              <a:lnSpc>
                <a:spcPct val="90000"/>
              </a:lnSpc>
              <a:buClr>
                <a:schemeClr val="tx2"/>
              </a:buClr>
              <a:buFont typeface="+mj-lt"/>
              <a:buAutoNum type="arabicPeriod" startAt="2"/>
              <a:defRPr lang="es-ES" sz="2000" b="0" kern="1200" noProof="0" dirty="0" smtClean="0">
                <a:solidFill>
                  <a:schemeClr val="tx2"/>
                </a:solidFill>
                <a:latin typeface="+mn-lt"/>
                <a:ea typeface="+mn-ea"/>
                <a:cs typeface="+mn-cs"/>
              </a:defRPr>
            </a:lvl1pPr>
            <a:lvl2pPr marL="914400" indent="-457200">
              <a:buFont typeface="+mj-lt"/>
              <a:buAutoNum type="arabicPeriod"/>
              <a:defRPr sz="1800">
                <a:solidFill>
                  <a:schemeClr val="tx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ca-ES" noProof="0"/>
              <a:t>Títol de l’apartat</a:t>
            </a:r>
          </a:p>
          <a:p>
            <a:pPr lvl="1"/>
            <a:r>
              <a:rPr lang="ca-ES" noProof="0"/>
              <a:t>Segon nivell</a:t>
            </a:r>
          </a:p>
          <a:p>
            <a:pPr lvl="1"/>
            <a:r>
              <a:rPr lang="ca-ES" noProof="0"/>
              <a:t>Tercer nivell</a:t>
            </a:r>
          </a:p>
          <a:p>
            <a:pPr lvl="1"/>
            <a:r>
              <a:rPr lang="ca-ES" noProof="0"/>
              <a:t>Quart nivell</a:t>
            </a:r>
          </a:p>
          <a:p>
            <a:pPr lvl="1"/>
            <a:r>
              <a:rPr lang="ca-ES" noProof="0"/>
              <a:t>Cinquè nivell</a:t>
            </a:r>
          </a:p>
        </p:txBody>
      </p:sp>
    </p:spTree>
    <p:extLst>
      <p:ext uri="{BB962C8B-B14F-4D97-AF65-F5344CB8AC3E}">
        <p14:creationId xmlns:p14="http://schemas.microsoft.com/office/powerpoint/2010/main" val="4908311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En blanc">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66183DC-DA09-4965-B8BE-D6DE6F5A7365}"/>
              </a:ext>
            </a:extLst>
          </p:cNvPr>
          <p:cNvSpPr txBox="1"/>
          <p:nvPr userDrawn="1"/>
        </p:nvSpPr>
        <p:spPr>
          <a:xfrm>
            <a:off x="8229600" y="6316973"/>
            <a:ext cx="1570007" cy="276999"/>
          </a:xfrm>
          <a:prstGeom prst="rect">
            <a:avLst/>
          </a:prstGeom>
          <a:noFill/>
        </p:spPr>
        <p:txBody>
          <a:bodyPr wrap="square" rtlCol="0">
            <a:spAutoFit/>
          </a:bodyPr>
          <a:lstStyle/>
          <a:p>
            <a:pPr algn="r"/>
            <a:fld id="{21F174D9-760E-4B28-828E-B81A65B93E06}" type="slidenum">
              <a:rPr lang="ca-ES" sz="1200" smtClean="0">
                <a:solidFill>
                  <a:schemeClr val="tx2"/>
                </a:solidFill>
                <a:latin typeface="+mn-lt"/>
              </a:rPr>
              <a:t>‹#›</a:t>
            </a:fld>
            <a:endParaRPr lang="ca-ES" sz="1200">
              <a:solidFill>
                <a:schemeClr val="tx2"/>
              </a:solidFill>
              <a:latin typeface="+mn-lt"/>
            </a:endParaRPr>
          </a:p>
        </p:txBody>
      </p:sp>
    </p:spTree>
    <p:extLst>
      <p:ext uri="{BB962C8B-B14F-4D97-AF65-F5344CB8AC3E}">
        <p14:creationId xmlns:p14="http://schemas.microsoft.com/office/powerpoint/2010/main" val="341425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tada Autors amb claim">
    <p:spTree>
      <p:nvGrpSpPr>
        <p:cNvPr id="1" name=""/>
        <p:cNvGrpSpPr/>
        <p:nvPr/>
      </p:nvGrpSpPr>
      <p:grpSpPr>
        <a:xfrm>
          <a:off x="0" y="0"/>
          <a:ext cx="0" cy="0"/>
          <a:chOff x="0" y="0"/>
          <a:chExt cx="0" cy="0"/>
        </a:xfrm>
      </p:grpSpPr>
      <p:sp>
        <p:nvSpPr>
          <p:cNvPr id="17" name="Marcador de posición de imagen 16">
            <a:extLst>
              <a:ext uri="{FF2B5EF4-FFF2-40B4-BE49-F238E27FC236}">
                <a16:creationId xmlns:a16="http://schemas.microsoft.com/office/drawing/2014/main" id="{7CC15CDD-7877-4E4A-8242-C356B1348F10}"/>
              </a:ext>
            </a:extLst>
          </p:cNvPr>
          <p:cNvSpPr>
            <a:spLocks noGrp="1"/>
          </p:cNvSpPr>
          <p:nvPr>
            <p:ph type="pic" sz="quarter" idx="10" hasCustomPrompt="1"/>
          </p:nvPr>
        </p:nvSpPr>
        <p:spPr>
          <a:xfrm>
            <a:off x="0" y="3428999"/>
            <a:ext cx="6391275" cy="3429001"/>
          </a:xfrm>
          <a:prstGeom prst="rect">
            <a:avLst/>
          </a:prstGeom>
        </p:spPr>
        <p:txBody>
          <a:bodyPr/>
          <a:lstStyle>
            <a:lvl1pPr marL="0" indent="0" algn="ctr">
              <a:buNone/>
              <a:defRPr/>
            </a:lvl1pPr>
          </a:lstStyle>
          <a:p>
            <a:r>
              <a:rPr lang="ca-ES"/>
              <a:t>Faci clic a la icona per afegir </a:t>
            </a:r>
            <a:br>
              <a:rPr lang="ca-ES"/>
            </a:br>
            <a:r>
              <a:rPr lang="ca-ES"/>
              <a:t>una imatge</a:t>
            </a:r>
          </a:p>
        </p:txBody>
      </p:sp>
      <p:sp>
        <p:nvSpPr>
          <p:cNvPr id="8" name="Rectangle 8">
            <a:extLst>
              <a:ext uri="{FF2B5EF4-FFF2-40B4-BE49-F238E27FC236}">
                <a16:creationId xmlns:a16="http://schemas.microsoft.com/office/drawing/2014/main" id="{F86B3462-1287-4933-A06E-990496158DD0}"/>
              </a:ext>
            </a:extLst>
          </p:cNvPr>
          <p:cNvSpPr/>
          <p:nvPr userDrawn="1"/>
        </p:nvSpPr>
        <p:spPr>
          <a:xfrm>
            <a:off x="0" y="0"/>
            <a:ext cx="6391275" cy="3429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ES_tradnl"/>
          </a:p>
        </p:txBody>
      </p:sp>
      <p:sp>
        <p:nvSpPr>
          <p:cNvPr id="10" name="Rectangle 8">
            <a:extLst>
              <a:ext uri="{FF2B5EF4-FFF2-40B4-BE49-F238E27FC236}">
                <a16:creationId xmlns:a16="http://schemas.microsoft.com/office/drawing/2014/main" id="{3AA8E8EE-7834-41CE-8B30-28116FB66FE4}"/>
              </a:ext>
            </a:extLst>
          </p:cNvPr>
          <p:cNvSpPr/>
          <p:nvPr userDrawn="1"/>
        </p:nvSpPr>
        <p:spPr>
          <a:xfrm>
            <a:off x="6391275" y="0"/>
            <a:ext cx="5800725"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ES_tradnl"/>
          </a:p>
        </p:txBody>
      </p:sp>
      <p:sp>
        <p:nvSpPr>
          <p:cNvPr id="15" name="Título 14">
            <a:extLst>
              <a:ext uri="{FF2B5EF4-FFF2-40B4-BE49-F238E27FC236}">
                <a16:creationId xmlns:a16="http://schemas.microsoft.com/office/drawing/2014/main" id="{1134CF24-312E-4E82-91E6-5AA0700FB4B8}"/>
              </a:ext>
            </a:extLst>
          </p:cNvPr>
          <p:cNvSpPr>
            <a:spLocks noGrp="1"/>
          </p:cNvSpPr>
          <p:nvPr>
            <p:ph type="title" hasCustomPrompt="1"/>
          </p:nvPr>
        </p:nvSpPr>
        <p:spPr>
          <a:xfrm>
            <a:off x="891990" y="595386"/>
            <a:ext cx="4551381" cy="2341451"/>
          </a:xfrm>
          <a:prstGeom prst="rect">
            <a:avLst/>
          </a:prstGeom>
        </p:spPr>
        <p:txBody>
          <a:bodyPr/>
          <a:lstStyle>
            <a:lvl1pPr>
              <a:defRPr sz="4000">
                <a:solidFill>
                  <a:schemeClr val="accent2"/>
                </a:solidFill>
              </a:defRPr>
            </a:lvl1pPr>
          </a:lstStyle>
          <a:p>
            <a:r>
              <a:rPr lang="ca-ES" noProof="0"/>
              <a:t>Faci clic per modificar l’estil del títol del patró</a:t>
            </a:r>
          </a:p>
        </p:txBody>
      </p:sp>
      <p:sp>
        <p:nvSpPr>
          <p:cNvPr id="19" name="Marcador de texto 18">
            <a:extLst>
              <a:ext uri="{FF2B5EF4-FFF2-40B4-BE49-F238E27FC236}">
                <a16:creationId xmlns:a16="http://schemas.microsoft.com/office/drawing/2014/main" id="{483685C8-A652-4531-B627-89ED1A9919B7}"/>
              </a:ext>
            </a:extLst>
          </p:cNvPr>
          <p:cNvSpPr>
            <a:spLocks noGrp="1"/>
          </p:cNvSpPr>
          <p:nvPr>
            <p:ph type="body" sz="quarter" idx="11" hasCustomPrompt="1"/>
          </p:nvPr>
        </p:nvSpPr>
        <p:spPr>
          <a:xfrm>
            <a:off x="6819900" y="782433"/>
            <a:ext cx="2528888" cy="1262062"/>
          </a:xfrm>
          <a:prstGeom prst="rect">
            <a:avLst/>
          </a:prstGeom>
        </p:spPr>
        <p:txBody>
          <a:bodyPr lIns="0"/>
          <a:lstStyle>
            <a:lvl1pPr marL="0" indent="0">
              <a:buNone/>
              <a:defRPr sz="2000">
                <a:solidFill>
                  <a:schemeClr val="tx2"/>
                </a:solidFill>
              </a:defRPr>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ca-ES" noProof="0"/>
              <a:t>Nom dels autors</a:t>
            </a:r>
            <a:br>
              <a:rPr lang="ca-ES" noProof="0"/>
            </a:br>
            <a:r>
              <a:rPr lang="ca-ES" noProof="0"/>
              <a:t>Nom i Cognom</a:t>
            </a:r>
            <a:br>
              <a:rPr lang="ca-ES" noProof="0"/>
            </a:br>
            <a:r>
              <a:rPr lang="ca-ES" noProof="0"/>
              <a:t>Nom i Cognom</a:t>
            </a:r>
            <a:br>
              <a:rPr lang="ca-ES" noProof="0"/>
            </a:br>
            <a:endParaRPr lang="ca-ES" noProof="0"/>
          </a:p>
        </p:txBody>
      </p:sp>
      <p:sp>
        <p:nvSpPr>
          <p:cNvPr id="21" name="Marcador de texto 20">
            <a:extLst>
              <a:ext uri="{FF2B5EF4-FFF2-40B4-BE49-F238E27FC236}">
                <a16:creationId xmlns:a16="http://schemas.microsoft.com/office/drawing/2014/main" id="{777045CA-4A9A-489F-8F4D-F3F65037CA48}"/>
              </a:ext>
            </a:extLst>
          </p:cNvPr>
          <p:cNvSpPr>
            <a:spLocks noGrp="1"/>
          </p:cNvSpPr>
          <p:nvPr>
            <p:ph type="body" sz="quarter" idx="12" hasCustomPrompt="1"/>
          </p:nvPr>
        </p:nvSpPr>
        <p:spPr>
          <a:xfrm>
            <a:off x="6812391" y="2265364"/>
            <a:ext cx="2543175" cy="392923"/>
          </a:xfrm>
          <a:prstGeom prst="rect">
            <a:avLst/>
          </a:prstGeom>
        </p:spPr>
        <p:txBody>
          <a:bodyPr lIns="0"/>
          <a:lstStyle>
            <a:lvl1pPr marL="0" indent="0">
              <a:buNone/>
              <a:defRPr lang="ca-ES" sz="2000" kern="1200" dirty="0">
                <a:solidFill>
                  <a:schemeClr val="tx2"/>
                </a:solidFill>
                <a:latin typeface="+mn-lt"/>
                <a:ea typeface="+mn-ea"/>
                <a:cs typeface="+mn-cs"/>
              </a:defRPr>
            </a:lvl1pPr>
            <a:lvl2pPr>
              <a:defRPr/>
            </a:lvl2pPr>
            <a:lvl3pPr>
              <a:defRPr/>
            </a:lvl3pPr>
            <a:lvl4pPr>
              <a:defRPr/>
            </a:lvl4pPr>
            <a:lvl5pPr>
              <a:defRPr/>
            </a:lvl5pPr>
          </a:lstStyle>
          <a:p>
            <a:pPr marL="228600" lvl="0" indent="-228600" algn="l" rtl="0" eaLnBrk="0" fontAlgn="base" hangingPunct="0">
              <a:lnSpc>
                <a:spcPct val="90000"/>
              </a:lnSpc>
              <a:spcBef>
                <a:spcPts val="1000"/>
              </a:spcBef>
              <a:spcAft>
                <a:spcPct val="0"/>
              </a:spcAft>
            </a:pPr>
            <a:r>
              <a:rPr lang="ca-ES" noProof="0"/>
              <a:t>Lloc:</a:t>
            </a:r>
          </a:p>
        </p:txBody>
      </p:sp>
      <p:sp>
        <p:nvSpPr>
          <p:cNvPr id="3" name="Marcador de texto 2">
            <a:extLst>
              <a:ext uri="{FF2B5EF4-FFF2-40B4-BE49-F238E27FC236}">
                <a16:creationId xmlns:a16="http://schemas.microsoft.com/office/drawing/2014/main" id="{0D8F4645-1E36-4F8F-913E-D58D2B32CEB7}"/>
              </a:ext>
            </a:extLst>
          </p:cNvPr>
          <p:cNvSpPr>
            <a:spLocks noGrp="1"/>
          </p:cNvSpPr>
          <p:nvPr>
            <p:ph type="body" sz="quarter" idx="13" hasCustomPrompt="1"/>
          </p:nvPr>
        </p:nvSpPr>
        <p:spPr>
          <a:xfrm>
            <a:off x="6809215" y="2696915"/>
            <a:ext cx="2549525" cy="392922"/>
          </a:xfrm>
          <a:prstGeom prst="rect">
            <a:avLst/>
          </a:prstGeom>
        </p:spPr>
        <p:txBody>
          <a:bodyPr lIns="0"/>
          <a:lstStyle>
            <a:lvl1pPr marL="0" indent="0">
              <a:buNone/>
              <a:defRPr lang="ca-ES" sz="2000" kern="1200" noProof="0" dirty="0" smtClean="0">
                <a:solidFill>
                  <a:schemeClr val="tx2"/>
                </a:solidFill>
                <a:latin typeface="+mn-lt"/>
                <a:ea typeface="+mn-ea"/>
                <a:cs typeface="+mn-cs"/>
              </a:defRPr>
            </a:lvl1pPr>
          </a:lstStyle>
          <a:p>
            <a:pPr marL="228600" lvl="0" indent="-228600" algn="l" rtl="0" eaLnBrk="0" fontAlgn="base" hangingPunct="0">
              <a:lnSpc>
                <a:spcPct val="90000"/>
              </a:lnSpc>
              <a:spcBef>
                <a:spcPts val="1000"/>
              </a:spcBef>
              <a:spcAft>
                <a:spcPct val="0"/>
              </a:spcAft>
            </a:pPr>
            <a:r>
              <a:rPr lang="ca-ES" noProof="0"/>
              <a:t>Dia: 16/2/2021</a:t>
            </a:r>
          </a:p>
          <a:p>
            <a:pPr marL="228600" lvl="0" indent="-228600" algn="l" rtl="0" eaLnBrk="0" fontAlgn="base" hangingPunct="0">
              <a:lnSpc>
                <a:spcPct val="90000"/>
              </a:lnSpc>
              <a:spcBef>
                <a:spcPts val="1000"/>
              </a:spcBef>
              <a:spcAft>
                <a:spcPct val="0"/>
              </a:spcAft>
            </a:pPr>
            <a:endParaRPr lang="ca-ES" noProof="0"/>
          </a:p>
          <a:p>
            <a:pPr lvl="0"/>
            <a:endParaRPr lang="ca-ES"/>
          </a:p>
        </p:txBody>
      </p:sp>
      <p:sp>
        <p:nvSpPr>
          <p:cNvPr id="4" name="Marcador de texto 3">
            <a:extLst>
              <a:ext uri="{FF2B5EF4-FFF2-40B4-BE49-F238E27FC236}">
                <a16:creationId xmlns:a16="http://schemas.microsoft.com/office/drawing/2014/main" id="{7DE1F26A-F20A-47E5-A6C6-AE1DD775D990}"/>
              </a:ext>
            </a:extLst>
          </p:cNvPr>
          <p:cNvSpPr>
            <a:spLocks noGrp="1"/>
          </p:cNvSpPr>
          <p:nvPr>
            <p:ph type="body" sz="quarter" idx="14" hasCustomPrompt="1"/>
          </p:nvPr>
        </p:nvSpPr>
        <p:spPr>
          <a:xfrm>
            <a:off x="6819900" y="3089275"/>
            <a:ext cx="2549525" cy="339725"/>
          </a:xfrm>
          <a:prstGeom prst="rect">
            <a:avLst/>
          </a:prstGeom>
        </p:spPr>
        <p:txBody>
          <a:bodyPr lIns="0"/>
          <a:lstStyle>
            <a:lvl1pPr marL="0" indent="0">
              <a:buNone/>
              <a:defRPr lang="ca-ES" sz="2000" kern="1200" noProof="0" dirty="0" smtClean="0">
                <a:solidFill>
                  <a:schemeClr val="tx2"/>
                </a:solidFill>
                <a:latin typeface="+mn-lt"/>
                <a:ea typeface="+mn-ea"/>
                <a:cs typeface="+mn-cs"/>
              </a:defRPr>
            </a:lvl1pPr>
            <a:lvl2pPr marL="0" indent="0">
              <a:defRPr/>
            </a:lvl2pPr>
            <a:lvl3pPr marL="0" indent="0">
              <a:defRPr/>
            </a:lvl3pPr>
            <a:lvl4pPr marL="0" indent="0">
              <a:defRPr/>
            </a:lvl4pPr>
            <a:lvl5pPr marL="0" indent="0">
              <a:defRPr/>
            </a:lvl5pPr>
          </a:lstStyle>
          <a:p>
            <a:pPr marL="342900" lvl="0" indent="-342900" algn="l" rtl="0" eaLnBrk="0" fontAlgn="base" hangingPunct="0">
              <a:lnSpc>
                <a:spcPct val="90000"/>
              </a:lnSpc>
              <a:spcBef>
                <a:spcPts val="1000"/>
              </a:spcBef>
              <a:spcAft>
                <a:spcPct val="0"/>
              </a:spcAft>
            </a:pPr>
            <a:r>
              <a:rPr lang="es-ES"/>
              <a:t>Hora:</a:t>
            </a:r>
            <a:endParaRPr lang="ca-ES"/>
          </a:p>
        </p:txBody>
      </p:sp>
      <p:grpSp>
        <p:nvGrpSpPr>
          <p:cNvPr id="11" name="Agrupa 10">
            <a:extLst>
              <a:ext uri="{FF2B5EF4-FFF2-40B4-BE49-F238E27FC236}">
                <a16:creationId xmlns:a16="http://schemas.microsoft.com/office/drawing/2014/main" id="{7CFED990-676B-0D62-410F-7597AB9E6D70}"/>
              </a:ext>
            </a:extLst>
          </p:cNvPr>
          <p:cNvGrpSpPr/>
          <p:nvPr userDrawn="1"/>
        </p:nvGrpSpPr>
        <p:grpSpPr>
          <a:xfrm>
            <a:off x="6787219" y="4548900"/>
            <a:ext cx="2909054" cy="1797979"/>
            <a:chOff x="3310808" y="4402688"/>
            <a:chExt cx="2909054" cy="1797979"/>
          </a:xfrm>
        </p:grpSpPr>
        <p:pic>
          <p:nvPicPr>
            <p:cNvPr id="2" name="Imatge 1">
              <a:extLst>
                <a:ext uri="{FF2B5EF4-FFF2-40B4-BE49-F238E27FC236}">
                  <a16:creationId xmlns:a16="http://schemas.microsoft.com/office/drawing/2014/main" id="{1C71DFFB-1AA4-5B16-B57E-7A2ACA58C1AA}"/>
                </a:ext>
              </a:extLst>
            </p:cNvPr>
            <p:cNvPicPr>
              <a:picLocks noChangeAspect="1"/>
            </p:cNvPicPr>
            <p:nvPr userDrawn="1"/>
          </p:nvPicPr>
          <p:blipFill>
            <a:blip r:embed="rId2"/>
            <a:stretch>
              <a:fillRect/>
            </a:stretch>
          </p:blipFill>
          <p:spPr>
            <a:xfrm>
              <a:off x="3310808" y="5495005"/>
              <a:ext cx="2909054" cy="705662"/>
            </a:xfrm>
            <a:prstGeom prst="rect">
              <a:avLst/>
            </a:prstGeom>
          </p:spPr>
        </p:pic>
        <p:pic>
          <p:nvPicPr>
            <p:cNvPr id="9" name="Imatge 8" descr="Imatge que conté Font, Gràfics, disseny gràfic, text&#10;&#10;Descripció generada automàticament">
              <a:extLst>
                <a:ext uri="{FF2B5EF4-FFF2-40B4-BE49-F238E27FC236}">
                  <a16:creationId xmlns:a16="http://schemas.microsoft.com/office/drawing/2014/main" id="{B7324176-1B1F-1F07-9C06-DE5D3C56C937}"/>
                </a:ext>
              </a:extLst>
            </p:cNvPr>
            <p:cNvPicPr>
              <a:picLocks noChangeAspect="1"/>
            </p:cNvPicPr>
            <p:nvPr userDrawn="1"/>
          </p:nvPicPr>
          <p:blipFill rotWithShape="1">
            <a:blip r:embed="rId3"/>
            <a:srcRect l="59086" t="-4268" r="-1" b="1"/>
            <a:stretch/>
          </p:blipFill>
          <p:spPr>
            <a:xfrm>
              <a:off x="3310808" y="4402688"/>
              <a:ext cx="2291633" cy="720000"/>
            </a:xfrm>
            <a:prstGeom prst="rect">
              <a:avLst/>
            </a:prstGeom>
          </p:spPr>
        </p:pic>
      </p:grpSp>
    </p:spTree>
    <p:extLst>
      <p:ext uri="{BB962C8B-B14F-4D97-AF65-F5344CB8AC3E}">
        <p14:creationId xmlns:p14="http://schemas.microsoft.com/office/powerpoint/2010/main" val="8246487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a amb PEMB">
    <p:spTree>
      <p:nvGrpSpPr>
        <p:cNvPr id="1" name=""/>
        <p:cNvGrpSpPr/>
        <p:nvPr/>
      </p:nvGrpSpPr>
      <p:grpSpPr>
        <a:xfrm>
          <a:off x="0" y="0"/>
          <a:ext cx="0" cy="0"/>
          <a:chOff x="0" y="0"/>
          <a:chExt cx="0" cy="0"/>
        </a:xfrm>
      </p:grpSpPr>
      <p:sp>
        <p:nvSpPr>
          <p:cNvPr id="16" name="Marcador de posición de imagen 15">
            <a:extLst>
              <a:ext uri="{FF2B5EF4-FFF2-40B4-BE49-F238E27FC236}">
                <a16:creationId xmlns:a16="http://schemas.microsoft.com/office/drawing/2014/main" id="{8B6DC6CF-0A28-46D0-8CB7-B1512EFE82E8}"/>
              </a:ext>
            </a:extLst>
          </p:cNvPr>
          <p:cNvSpPr>
            <a:spLocks noGrp="1"/>
          </p:cNvSpPr>
          <p:nvPr>
            <p:ph type="pic" sz="quarter" idx="10" hasCustomPrompt="1"/>
          </p:nvPr>
        </p:nvSpPr>
        <p:spPr>
          <a:xfrm>
            <a:off x="-1" y="0"/>
            <a:ext cx="8129589" cy="3593621"/>
          </a:xfrm>
          <a:prstGeom prst="rect">
            <a:avLst/>
          </a:prstGeom>
        </p:spPr>
        <p:txBody>
          <a:bodyPr/>
          <a:lstStyle>
            <a:lvl1pPr marL="0" indent="0" algn="ctr">
              <a:buNone/>
              <a:defRPr/>
            </a:lvl1pPr>
          </a:lstStyle>
          <a:p>
            <a:r>
              <a:rPr lang="ca-ES"/>
              <a:t>Faci clic a la icona per afegir una imatge</a:t>
            </a:r>
          </a:p>
        </p:txBody>
      </p:sp>
      <p:sp>
        <p:nvSpPr>
          <p:cNvPr id="9" name="Rectangle 8">
            <a:extLst>
              <a:ext uri="{FF2B5EF4-FFF2-40B4-BE49-F238E27FC236}">
                <a16:creationId xmlns:a16="http://schemas.microsoft.com/office/drawing/2014/main" id="{548CF346-1E48-4A12-8925-FA28B97FE2B5}"/>
              </a:ext>
            </a:extLst>
          </p:cNvPr>
          <p:cNvSpPr/>
          <p:nvPr userDrawn="1"/>
        </p:nvSpPr>
        <p:spPr>
          <a:xfrm>
            <a:off x="8129588" y="0"/>
            <a:ext cx="4062412"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anchor="ctr"/>
          <a:lstStyle/>
          <a:p>
            <a:pPr eaLnBrk="1" fontAlgn="auto" hangingPunct="1">
              <a:spcBef>
                <a:spcPts val="0"/>
              </a:spcBef>
              <a:spcAft>
                <a:spcPts val="0"/>
              </a:spcAft>
              <a:defRPr/>
            </a:pPr>
            <a:endParaRPr lang="es-ES_tradnl"/>
          </a:p>
        </p:txBody>
      </p:sp>
      <p:sp>
        <p:nvSpPr>
          <p:cNvPr id="10" name="Rectangle 8">
            <a:extLst>
              <a:ext uri="{FF2B5EF4-FFF2-40B4-BE49-F238E27FC236}">
                <a16:creationId xmlns:a16="http://schemas.microsoft.com/office/drawing/2014/main" id="{2B73A13F-05CA-42CA-9A47-8536F586240E}"/>
              </a:ext>
            </a:extLst>
          </p:cNvPr>
          <p:cNvSpPr/>
          <p:nvPr userDrawn="1"/>
        </p:nvSpPr>
        <p:spPr>
          <a:xfrm>
            <a:off x="0" y="3586163"/>
            <a:ext cx="8129588" cy="3271837"/>
          </a:xfrm>
          <a:prstGeom prst="rect">
            <a:avLst/>
          </a:prstGeom>
          <a:solidFill>
            <a:srgbClr val="00D37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ES_tradnl"/>
          </a:p>
        </p:txBody>
      </p:sp>
      <p:sp>
        <p:nvSpPr>
          <p:cNvPr id="14" name="Título 13">
            <a:extLst>
              <a:ext uri="{FF2B5EF4-FFF2-40B4-BE49-F238E27FC236}">
                <a16:creationId xmlns:a16="http://schemas.microsoft.com/office/drawing/2014/main" id="{09013708-59E6-4FA9-8549-3F752903B504}"/>
              </a:ext>
            </a:extLst>
          </p:cNvPr>
          <p:cNvSpPr>
            <a:spLocks noGrp="1"/>
          </p:cNvSpPr>
          <p:nvPr>
            <p:ph type="title" hasCustomPrompt="1"/>
          </p:nvPr>
        </p:nvSpPr>
        <p:spPr>
          <a:xfrm>
            <a:off x="742950" y="4180217"/>
            <a:ext cx="5192024" cy="2091187"/>
          </a:xfrm>
          <a:prstGeom prst="rect">
            <a:avLst/>
          </a:prstGeom>
        </p:spPr>
        <p:txBody>
          <a:bodyPr/>
          <a:lstStyle>
            <a:lvl1pPr algn="l" rtl="0" eaLnBrk="1" fontAlgn="base" hangingPunct="1">
              <a:lnSpc>
                <a:spcPct val="90000"/>
              </a:lnSpc>
              <a:spcBef>
                <a:spcPct val="0"/>
              </a:spcBef>
              <a:spcAft>
                <a:spcPct val="0"/>
              </a:spcAft>
              <a:buFontTx/>
              <a:buNone/>
              <a:defRPr lang="ca-ES" sz="4000" kern="1200" dirty="0">
                <a:solidFill>
                  <a:srgbClr val="5A36CE"/>
                </a:solidFill>
                <a:latin typeface="Arial" panose="020B0604020202020204" pitchFamily="34" charset="0"/>
                <a:ea typeface="+mn-ea"/>
                <a:cs typeface="Arial" panose="020B0604020202020204" pitchFamily="34" charset="0"/>
              </a:defRPr>
            </a:lvl1pPr>
          </a:lstStyle>
          <a:p>
            <a:r>
              <a:rPr lang="ca-ES" noProof="0" dirty="0"/>
              <a:t>Títol faci clic per modificar l’estil de títol del patró</a:t>
            </a:r>
          </a:p>
        </p:txBody>
      </p:sp>
    </p:spTree>
    <p:extLst>
      <p:ext uri="{BB962C8B-B14F-4D97-AF65-F5344CB8AC3E}">
        <p14:creationId xmlns:p14="http://schemas.microsoft.com/office/powerpoint/2010/main" val="102864263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raportada">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63FB4E33-DF9B-4ABA-9E35-CEEB7A278D93}"/>
              </a:ext>
            </a:extLst>
          </p:cNvPr>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ES_tradnl"/>
          </a:p>
        </p:txBody>
      </p:sp>
      <p:sp>
        <p:nvSpPr>
          <p:cNvPr id="13" name="Título 1">
            <a:extLst>
              <a:ext uri="{FF2B5EF4-FFF2-40B4-BE49-F238E27FC236}">
                <a16:creationId xmlns:a16="http://schemas.microsoft.com/office/drawing/2014/main" id="{B6673DFE-2760-44DB-9FB3-ADED6877997A}"/>
              </a:ext>
            </a:extLst>
          </p:cNvPr>
          <p:cNvSpPr txBox="1">
            <a:spLocks noChangeArrowheads="1"/>
          </p:cNvSpPr>
          <p:nvPr userDrawn="1"/>
        </p:nvSpPr>
        <p:spPr bwMode="auto">
          <a:xfrm>
            <a:off x="6453188" y="3567113"/>
            <a:ext cx="39608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s-ES" altLang="es-ES" sz="3000">
                <a:solidFill>
                  <a:schemeClr val="tx2"/>
                </a:solidFill>
                <a:cs typeface="Arial" panose="020B0604020202020204" pitchFamily="34" charset="0"/>
                <a:hlinkClick r:id="rId2"/>
              </a:rPr>
              <a:t>@pembarcelona</a:t>
            </a:r>
            <a:endParaRPr lang="es-ES" altLang="es-ES" sz="3000">
              <a:solidFill>
                <a:schemeClr val="tx2"/>
              </a:solidFill>
              <a:cs typeface="Arial" panose="020B0604020202020204" pitchFamily="34" charset="0"/>
            </a:endParaRPr>
          </a:p>
          <a:p>
            <a:pPr eaLnBrk="1" hangingPunct="1">
              <a:spcBef>
                <a:spcPct val="0"/>
              </a:spcBef>
              <a:buFontTx/>
              <a:buNone/>
            </a:pPr>
            <a:r>
              <a:rPr lang="es-ES" altLang="es-ES" sz="3000">
                <a:solidFill>
                  <a:schemeClr val="tx2"/>
                </a:solidFill>
                <a:cs typeface="Arial" panose="020B0604020202020204" pitchFamily="34" charset="0"/>
                <a:hlinkClick r:id="rId3"/>
              </a:rPr>
              <a:t>pemb.cat</a:t>
            </a:r>
            <a:endParaRPr lang="es-ES" altLang="es-ES" sz="3000">
              <a:solidFill>
                <a:schemeClr val="tx2"/>
              </a:solidFill>
              <a:cs typeface="Arial" panose="020B0604020202020204" pitchFamily="34" charset="0"/>
            </a:endParaRPr>
          </a:p>
        </p:txBody>
      </p:sp>
      <p:sp>
        <p:nvSpPr>
          <p:cNvPr id="14" name="Título 1">
            <a:extLst>
              <a:ext uri="{FF2B5EF4-FFF2-40B4-BE49-F238E27FC236}">
                <a16:creationId xmlns:a16="http://schemas.microsoft.com/office/drawing/2014/main" id="{B4A20E87-3F40-4C75-B336-2B014067F8BB}"/>
              </a:ext>
            </a:extLst>
          </p:cNvPr>
          <p:cNvSpPr txBox="1">
            <a:spLocks/>
          </p:cNvSpPr>
          <p:nvPr userDrawn="1"/>
        </p:nvSpPr>
        <p:spPr bwMode="auto">
          <a:xfrm>
            <a:off x="6453188" y="4991100"/>
            <a:ext cx="5441756"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buFont typeface="Arial" panose="020B0604020202020204" pitchFamily="34" charset="0"/>
              <a:buNone/>
            </a:pPr>
            <a:r>
              <a:rPr lang="ca-ES" altLang="es-ES" sz="1500" noProof="0">
                <a:solidFill>
                  <a:schemeClr val="tx2"/>
                </a:solidFill>
                <a:cs typeface="Arial" panose="020B0604020202020204" pitchFamily="34" charset="0"/>
              </a:rPr>
              <a:t>Pla Estratègic Metropolità de Barcelona</a:t>
            </a:r>
            <a:br>
              <a:rPr lang="ca-ES" altLang="es-ES" sz="1500" noProof="0">
                <a:solidFill>
                  <a:schemeClr val="tx2"/>
                </a:solidFill>
                <a:cs typeface="Arial" panose="020B0604020202020204" pitchFamily="34" charset="0"/>
              </a:rPr>
            </a:br>
            <a:r>
              <a:rPr lang="ca-ES" altLang="es-ES" sz="1500" i="1" noProof="0">
                <a:solidFill>
                  <a:schemeClr val="tx2"/>
                </a:solidFill>
                <a:cs typeface="Arial" panose="020B0604020202020204" pitchFamily="34" charset="0"/>
              </a:rPr>
              <a:t>Canòdrom - Ateneu d’Innovació Digital i Democràtica </a:t>
            </a:r>
            <a:br>
              <a:rPr lang="ca-ES" altLang="es-ES" sz="1500" noProof="0">
                <a:solidFill>
                  <a:schemeClr val="tx2"/>
                </a:solidFill>
                <a:cs typeface="Arial" panose="020B0604020202020204" pitchFamily="34" charset="0"/>
              </a:rPr>
            </a:br>
            <a:r>
              <a:rPr lang="ca-ES" altLang="es-ES" sz="1500" noProof="0">
                <a:solidFill>
                  <a:schemeClr val="tx2"/>
                </a:solidFill>
                <a:cs typeface="Arial" panose="020B0604020202020204" pitchFamily="34" charset="0"/>
              </a:rPr>
              <a:t>C/ Concepció Arenal 165</a:t>
            </a:r>
            <a:br>
              <a:rPr lang="ca-ES" altLang="es-ES" sz="1500" noProof="0">
                <a:solidFill>
                  <a:schemeClr val="tx2"/>
                </a:solidFill>
                <a:cs typeface="Arial" panose="020B0604020202020204" pitchFamily="34" charset="0"/>
              </a:rPr>
            </a:br>
            <a:r>
              <a:rPr lang="ca-ES" altLang="es-ES" sz="1500" noProof="0">
                <a:solidFill>
                  <a:schemeClr val="tx2"/>
                </a:solidFill>
                <a:cs typeface="Arial" panose="020B0604020202020204" pitchFamily="34" charset="0"/>
              </a:rPr>
              <a:t>08027 Barcelona</a:t>
            </a:r>
            <a:br>
              <a:rPr lang="ca-ES" altLang="es-ES" sz="1500" noProof="0">
                <a:solidFill>
                  <a:schemeClr val="tx2"/>
                </a:solidFill>
                <a:cs typeface="Arial" panose="020B0604020202020204" pitchFamily="34" charset="0"/>
              </a:rPr>
            </a:br>
            <a:r>
              <a:rPr lang="ca-ES" altLang="es-ES" sz="1500" noProof="0">
                <a:solidFill>
                  <a:schemeClr val="tx2"/>
                </a:solidFill>
                <a:cs typeface="Arial" panose="020B0604020202020204" pitchFamily="34" charset="0"/>
              </a:rPr>
              <a:t>Tel. +34 93 318 70 51</a:t>
            </a:r>
            <a:br>
              <a:rPr lang="ca-ES" altLang="es-ES" sz="1500" noProof="0">
                <a:solidFill>
                  <a:schemeClr val="tx2"/>
                </a:solidFill>
                <a:cs typeface="Arial" panose="020B0604020202020204" pitchFamily="34" charset="0"/>
              </a:rPr>
            </a:br>
            <a:r>
              <a:rPr lang="ca-ES" altLang="es-ES" sz="1500" noProof="0" err="1">
                <a:solidFill>
                  <a:schemeClr val="tx2"/>
                </a:solidFill>
                <a:cs typeface="Arial" panose="020B0604020202020204" pitchFamily="34" charset="0"/>
              </a:rPr>
              <a:t>Mòb</a:t>
            </a:r>
            <a:r>
              <a:rPr lang="ca-ES" altLang="es-ES" sz="1500" noProof="0">
                <a:solidFill>
                  <a:schemeClr val="tx2"/>
                </a:solidFill>
                <a:cs typeface="Arial" panose="020B0604020202020204" pitchFamily="34" charset="0"/>
              </a:rPr>
              <a:t>. +34 664 66 46 20</a:t>
            </a:r>
          </a:p>
        </p:txBody>
      </p:sp>
      <p:sp>
        <p:nvSpPr>
          <p:cNvPr id="2" name="CuadroTexto 1">
            <a:extLst>
              <a:ext uri="{FF2B5EF4-FFF2-40B4-BE49-F238E27FC236}">
                <a16:creationId xmlns:a16="http://schemas.microsoft.com/office/drawing/2014/main" id="{91B696B5-1AE6-4A69-B9D5-36D775C9469E}"/>
              </a:ext>
            </a:extLst>
          </p:cNvPr>
          <p:cNvSpPr txBox="1"/>
          <p:nvPr userDrawn="1"/>
        </p:nvSpPr>
        <p:spPr>
          <a:xfrm>
            <a:off x="6453188" y="548986"/>
            <a:ext cx="5664921" cy="707886"/>
          </a:xfrm>
          <a:prstGeom prst="rect">
            <a:avLst/>
          </a:prstGeom>
          <a:noFill/>
        </p:spPr>
        <p:txBody>
          <a:bodyPr wrap="square" rtlCol="0">
            <a:spAutoFit/>
          </a:bodyPr>
          <a:lstStyle/>
          <a:p>
            <a:r>
              <a:rPr kumimoji="0" lang="es-ES" altLang="es-ES" sz="4000" b="0" i="0" u="none" strike="noStrike" kern="1200" cap="none" spc="0" normalizeH="0" baseline="0" noProof="0">
                <a:ln>
                  <a:noFill/>
                </a:ln>
                <a:solidFill>
                  <a:srgbClr val="5937CE"/>
                </a:solidFill>
                <a:effectLst/>
                <a:uLnTx/>
                <a:uFillTx/>
                <a:latin typeface="Arial" panose="020B0604020202020204"/>
                <a:ea typeface="+mj-ea"/>
                <a:cs typeface="Arial" panose="020B0604020202020204" pitchFamily="34" charset="0"/>
                <a:hlinkClick r:id="rId4"/>
              </a:rPr>
              <a:t>#CompromísMetropolità</a:t>
            </a:r>
            <a:endParaRPr lang="ca-ES"/>
          </a:p>
        </p:txBody>
      </p:sp>
      <p:grpSp>
        <p:nvGrpSpPr>
          <p:cNvPr id="3" name="Group 4">
            <a:extLst>
              <a:ext uri="{FF2B5EF4-FFF2-40B4-BE49-F238E27FC236}">
                <a16:creationId xmlns:a16="http://schemas.microsoft.com/office/drawing/2014/main" id="{38254E29-4130-456B-8CBB-BEDA0E3C7D81}"/>
              </a:ext>
            </a:extLst>
          </p:cNvPr>
          <p:cNvGrpSpPr>
            <a:grpSpLocks noChangeAspect="1"/>
          </p:cNvGrpSpPr>
          <p:nvPr userDrawn="1"/>
        </p:nvGrpSpPr>
        <p:grpSpPr bwMode="auto">
          <a:xfrm>
            <a:off x="809625" y="6013450"/>
            <a:ext cx="1420813" cy="317500"/>
            <a:chOff x="510" y="3788"/>
            <a:chExt cx="895" cy="200"/>
          </a:xfrm>
        </p:grpSpPr>
        <p:sp>
          <p:nvSpPr>
            <p:cNvPr id="4" name="AutoShape 3">
              <a:extLst>
                <a:ext uri="{FF2B5EF4-FFF2-40B4-BE49-F238E27FC236}">
                  <a16:creationId xmlns:a16="http://schemas.microsoft.com/office/drawing/2014/main" id="{61AA3D48-1470-4B2B-8EED-D89371722D02}"/>
                </a:ext>
              </a:extLst>
            </p:cNvPr>
            <p:cNvSpPr>
              <a:spLocks noChangeAspect="1" noChangeArrowheads="1" noTextEdit="1"/>
            </p:cNvSpPr>
            <p:nvPr userDrawn="1"/>
          </p:nvSpPr>
          <p:spPr bwMode="auto">
            <a:xfrm>
              <a:off x="510" y="3788"/>
              <a:ext cx="895"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ca-ES"/>
            </a:p>
          </p:txBody>
        </p:sp>
        <p:sp>
          <p:nvSpPr>
            <p:cNvPr id="5" name="Freeform 5">
              <a:hlinkClick r:id="rId5"/>
              <a:extLst>
                <a:ext uri="{FF2B5EF4-FFF2-40B4-BE49-F238E27FC236}">
                  <a16:creationId xmlns:a16="http://schemas.microsoft.com/office/drawing/2014/main" id="{87A53AEA-29B2-47FF-8182-DAE306D4332E}"/>
                </a:ext>
              </a:extLst>
            </p:cNvPr>
            <p:cNvSpPr>
              <a:spLocks noEditPoints="1"/>
            </p:cNvSpPr>
            <p:nvPr userDrawn="1"/>
          </p:nvSpPr>
          <p:spPr bwMode="auto">
            <a:xfrm>
              <a:off x="1141" y="3795"/>
              <a:ext cx="269" cy="193"/>
            </a:xfrm>
            <a:custGeom>
              <a:avLst/>
              <a:gdLst>
                <a:gd name="T0" fmla="*/ 255 w 642"/>
                <a:gd name="T1" fmla="*/ 321 h 452"/>
                <a:gd name="T2" fmla="*/ 255 w 642"/>
                <a:gd name="T3" fmla="*/ 321 h 452"/>
                <a:gd name="T4" fmla="*/ 255 w 642"/>
                <a:gd name="T5" fmla="*/ 131 h 452"/>
                <a:gd name="T6" fmla="*/ 423 w 642"/>
                <a:gd name="T7" fmla="*/ 226 h 452"/>
                <a:gd name="T8" fmla="*/ 255 w 642"/>
                <a:gd name="T9" fmla="*/ 321 h 452"/>
                <a:gd name="T10" fmla="*/ 628 w 642"/>
                <a:gd name="T11" fmla="*/ 71 h 452"/>
                <a:gd name="T12" fmla="*/ 628 w 642"/>
                <a:gd name="T13" fmla="*/ 71 h 452"/>
                <a:gd name="T14" fmla="*/ 571 w 642"/>
                <a:gd name="T15" fmla="*/ 14 h 452"/>
                <a:gd name="T16" fmla="*/ 321 w 642"/>
                <a:gd name="T17" fmla="*/ 0 h 452"/>
                <a:gd name="T18" fmla="*/ 70 w 642"/>
                <a:gd name="T19" fmla="*/ 14 h 452"/>
                <a:gd name="T20" fmla="*/ 14 w 642"/>
                <a:gd name="T21" fmla="*/ 71 h 452"/>
                <a:gd name="T22" fmla="*/ 0 w 642"/>
                <a:gd name="T23" fmla="*/ 226 h 452"/>
                <a:gd name="T24" fmla="*/ 14 w 642"/>
                <a:gd name="T25" fmla="*/ 381 h 452"/>
                <a:gd name="T26" fmla="*/ 70 w 642"/>
                <a:gd name="T27" fmla="*/ 438 h 452"/>
                <a:gd name="T28" fmla="*/ 321 w 642"/>
                <a:gd name="T29" fmla="*/ 452 h 452"/>
                <a:gd name="T30" fmla="*/ 571 w 642"/>
                <a:gd name="T31" fmla="*/ 438 h 452"/>
                <a:gd name="T32" fmla="*/ 628 w 642"/>
                <a:gd name="T33" fmla="*/ 381 h 452"/>
                <a:gd name="T34" fmla="*/ 642 w 642"/>
                <a:gd name="T35" fmla="*/ 226 h 452"/>
                <a:gd name="T36" fmla="*/ 628 w 642"/>
                <a:gd name="T37" fmla="*/ 7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2" h="452">
                  <a:moveTo>
                    <a:pt x="255" y="321"/>
                  </a:moveTo>
                  <a:lnTo>
                    <a:pt x="255" y="321"/>
                  </a:lnTo>
                  <a:lnTo>
                    <a:pt x="255" y="131"/>
                  </a:lnTo>
                  <a:lnTo>
                    <a:pt x="423" y="226"/>
                  </a:lnTo>
                  <a:lnTo>
                    <a:pt x="255" y="321"/>
                  </a:lnTo>
                  <a:close/>
                  <a:moveTo>
                    <a:pt x="628" y="71"/>
                  </a:moveTo>
                  <a:lnTo>
                    <a:pt x="628" y="71"/>
                  </a:lnTo>
                  <a:cubicBezTo>
                    <a:pt x="621" y="43"/>
                    <a:pt x="599" y="21"/>
                    <a:pt x="571" y="14"/>
                  </a:cubicBezTo>
                  <a:cubicBezTo>
                    <a:pt x="521" y="0"/>
                    <a:pt x="321" y="0"/>
                    <a:pt x="321" y="0"/>
                  </a:cubicBezTo>
                  <a:cubicBezTo>
                    <a:pt x="321" y="0"/>
                    <a:pt x="120" y="0"/>
                    <a:pt x="70" y="14"/>
                  </a:cubicBezTo>
                  <a:cubicBezTo>
                    <a:pt x="43" y="21"/>
                    <a:pt x="21" y="43"/>
                    <a:pt x="14" y="71"/>
                  </a:cubicBezTo>
                  <a:cubicBezTo>
                    <a:pt x="0" y="121"/>
                    <a:pt x="0" y="226"/>
                    <a:pt x="0" y="226"/>
                  </a:cubicBezTo>
                  <a:cubicBezTo>
                    <a:pt x="0" y="226"/>
                    <a:pt x="0" y="331"/>
                    <a:pt x="14" y="381"/>
                  </a:cubicBezTo>
                  <a:cubicBezTo>
                    <a:pt x="21" y="409"/>
                    <a:pt x="43" y="431"/>
                    <a:pt x="70" y="438"/>
                  </a:cubicBezTo>
                  <a:cubicBezTo>
                    <a:pt x="120" y="452"/>
                    <a:pt x="321" y="452"/>
                    <a:pt x="321" y="452"/>
                  </a:cubicBezTo>
                  <a:cubicBezTo>
                    <a:pt x="321" y="452"/>
                    <a:pt x="521" y="452"/>
                    <a:pt x="571" y="438"/>
                  </a:cubicBezTo>
                  <a:cubicBezTo>
                    <a:pt x="599" y="431"/>
                    <a:pt x="621" y="409"/>
                    <a:pt x="628" y="381"/>
                  </a:cubicBezTo>
                  <a:cubicBezTo>
                    <a:pt x="642" y="331"/>
                    <a:pt x="642" y="226"/>
                    <a:pt x="642" y="226"/>
                  </a:cubicBezTo>
                  <a:cubicBezTo>
                    <a:pt x="642" y="226"/>
                    <a:pt x="642" y="121"/>
                    <a:pt x="628" y="71"/>
                  </a:cubicBezTo>
                  <a:close/>
                </a:path>
              </a:pathLst>
            </a:custGeom>
            <a:solidFill>
              <a:schemeClr val="tx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ca-ES"/>
            </a:p>
          </p:txBody>
        </p:sp>
        <p:sp>
          <p:nvSpPr>
            <p:cNvPr id="6" name="Freeform 6">
              <a:hlinkClick r:id="rId6"/>
              <a:extLst>
                <a:ext uri="{FF2B5EF4-FFF2-40B4-BE49-F238E27FC236}">
                  <a16:creationId xmlns:a16="http://schemas.microsoft.com/office/drawing/2014/main" id="{FC01FA9D-0932-40B3-BB2D-98035433773B}"/>
                </a:ext>
              </a:extLst>
            </p:cNvPr>
            <p:cNvSpPr>
              <a:spLocks/>
            </p:cNvSpPr>
            <p:nvPr userDrawn="1"/>
          </p:nvSpPr>
          <p:spPr bwMode="auto">
            <a:xfrm>
              <a:off x="845" y="3852"/>
              <a:ext cx="41" cy="136"/>
            </a:xfrm>
            <a:custGeom>
              <a:avLst/>
              <a:gdLst>
                <a:gd name="T0" fmla="*/ 0 w 99"/>
                <a:gd name="T1" fmla="*/ 320 h 320"/>
                <a:gd name="T2" fmla="*/ 0 w 99"/>
                <a:gd name="T3" fmla="*/ 320 h 320"/>
                <a:gd name="T4" fmla="*/ 99 w 99"/>
                <a:gd name="T5" fmla="*/ 320 h 320"/>
                <a:gd name="T6" fmla="*/ 99 w 99"/>
                <a:gd name="T7" fmla="*/ 0 h 320"/>
                <a:gd name="T8" fmla="*/ 0 w 99"/>
                <a:gd name="T9" fmla="*/ 0 h 320"/>
                <a:gd name="T10" fmla="*/ 0 w 99"/>
                <a:gd name="T11" fmla="*/ 320 h 320"/>
              </a:gdLst>
              <a:ahLst/>
              <a:cxnLst>
                <a:cxn ang="0">
                  <a:pos x="T0" y="T1"/>
                </a:cxn>
                <a:cxn ang="0">
                  <a:pos x="T2" y="T3"/>
                </a:cxn>
                <a:cxn ang="0">
                  <a:pos x="T4" y="T5"/>
                </a:cxn>
                <a:cxn ang="0">
                  <a:pos x="T6" y="T7"/>
                </a:cxn>
                <a:cxn ang="0">
                  <a:pos x="T8" y="T9"/>
                </a:cxn>
                <a:cxn ang="0">
                  <a:pos x="T10" y="T11"/>
                </a:cxn>
              </a:cxnLst>
              <a:rect l="0" t="0" r="r" b="b"/>
              <a:pathLst>
                <a:path w="99" h="320">
                  <a:moveTo>
                    <a:pt x="0" y="320"/>
                  </a:moveTo>
                  <a:lnTo>
                    <a:pt x="0" y="320"/>
                  </a:lnTo>
                  <a:lnTo>
                    <a:pt x="99" y="320"/>
                  </a:lnTo>
                  <a:lnTo>
                    <a:pt x="99" y="0"/>
                  </a:lnTo>
                  <a:lnTo>
                    <a:pt x="0" y="0"/>
                  </a:lnTo>
                  <a:lnTo>
                    <a:pt x="0" y="320"/>
                  </a:lnTo>
                  <a:close/>
                </a:path>
              </a:pathLst>
            </a:custGeom>
            <a:solidFill>
              <a:schemeClr val="tx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ca-ES"/>
            </a:p>
          </p:txBody>
        </p:sp>
        <p:sp>
          <p:nvSpPr>
            <p:cNvPr id="7" name="Freeform 7">
              <a:hlinkClick r:id="rId6"/>
              <a:extLst>
                <a:ext uri="{FF2B5EF4-FFF2-40B4-BE49-F238E27FC236}">
                  <a16:creationId xmlns:a16="http://schemas.microsoft.com/office/drawing/2014/main" id="{CD63EC50-1996-4B3A-A98A-D4D0DCD47043}"/>
                </a:ext>
              </a:extLst>
            </p:cNvPr>
            <p:cNvSpPr>
              <a:spLocks/>
            </p:cNvSpPr>
            <p:nvPr userDrawn="1"/>
          </p:nvSpPr>
          <p:spPr bwMode="auto">
            <a:xfrm>
              <a:off x="841" y="3784"/>
              <a:ext cx="49" cy="50"/>
            </a:xfrm>
            <a:custGeom>
              <a:avLst/>
              <a:gdLst>
                <a:gd name="T0" fmla="*/ 58 w 117"/>
                <a:gd name="T1" fmla="*/ 117 h 117"/>
                <a:gd name="T2" fmla="*/ 58 w 117"/>
                <a:gd name="T3" fmla="*/ 117 h 117"/>
                <a:gd name="T4" fmla="*/ 117 w 117"/>
                <a:gd name="T5" fmla="*/ 58 h 117"/>
                <a:gd name="T6" fmla="*/ 58 w 117"/>
                <a:gd name="T7" fmla="*/ 0 h 117"/>
                <a:gd name="T8" fmla="*/ 0 w 117"/>
                <a:gd name="T9" fmla="*/ 58 h 117"/>
                <a:gd name="T10" fmla="*/ 58 w 117"/>
                <a:gd name="T11" fmla="*/ 117 h 117"/>
              </a:gdLst>
              <a:ahLst/>
              <a:cxnLst>
                <a:cxn ang="0">
                  <a:pos x="T0" y="T1"/>
                </a:cxn>
                <a:cxn ang="0">
                  <a:pos x="T2" y="T3"/>
                </a:cxn>
                <a:cxn ang="0">
                  <a:pos x="T4" y="T5"/>
                </a:cxn>
                <a:cxn ang="0">
                  <a:pos x="T6" y="T7"/>
                </a:cxn>
                <a:cxn ang="0">
                  <a:pos x="T8" y="T9"/>
                </a:cxn>
                <a:cxn ang="0">
                  <a:pos x="T10" y="T11"/>
                </a:cxn>
              </a:cxnLst>
              <a:rect l="0" t="0" r="r" b="b"/>
              <a:pathLst>
                <a:path w="117" h="117">
                  <a:moveTo>
                    <a:pt x="58" y="117"/>
                  </a:moveTo>
                  <a:lnTo>
                    <a:pt x="58" y="117"/>
                  </a:lnTo>
                  <a:cubicBezTo>
                    <a:pt x="91" y="117"/>
                    <a:pt x="117" y="90"/>
                    <a:pt x="117" y="58"/>
                  </a:cubicBezTo>
                  <a:cubicBezTo>
                    <a:pt x="117" y="25"/>
                    <a:pt x="91" y="0"/>
                    <a:pt x="58" y="0"/>
                  </a:cubicBezTo>
                  <a:cubicBezTo>
                    <a:pt x="26" y="0"/>
                    <a:pt x="0" y="25"/>
                    <a:pt x="0" y="58"/>
                  </a:cubicBezTo>
                  <a:cubicBezTo>
                    <a:pt x="0" y="90"/>
                    <a:pt x="26" y="117"/>
                    <a:pt x="58" y="117"/>
                  </a:cubicBezTo>
                  <a:close/>
                </a:path>
              </a:pathLst>
            </a:custGeom>
            <a:solidFill>
              <a:schemeClr val="tx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ca-ES"/>
            </a:p>
          </p:txBody>
        </p:sp>
        <p:sp>
          <p:nvSpPr>
            <p:cNvPr id="8" name="Freeform 8">
              <a:hlinkClick r:id="rId6"/>
              <a:extLst>
                <a:ext uri="{FF2B5EF4-FFF2-40B4-BE49-F238E27FC236}">
                  <a16:creationId xmlns:a16="http://schemas.microsoft.com/office/drawing/2014/main" id="{BA725E77-EC8A-430B-8CBE-0C58DB555D2B}"/>
                </a:ext>
              </a:extLst>
            </p:cNvPr>
            <p:cNvSpPr>
              <a:spLocks/>
            </p:cNvSpPr>
            <p:nvPr userDrawn="1"/>
          </p:nvSpPr>
          <p:spPr bwMode="auto">
            <a:xfrm>
              <a:off x="913" y="3848"/>
              <a:ext cx="128" cy="140"/>
            </a:xfrm>
            <a:custGeom>
              <a:avLst/>
              <a:gdLst>
                <a:gd name="T0" fmla="*/ 95 w 307"/>
                <a:gd name="T1" fmla="*/ 162 h 330"/>
                <a:gd name="T2" fmla="*/ 95 w 307"/>
                <a:gd name="T3" fmla="*/ 162 h 330"/>
                <a:gd name="T4" fmla="*/ 155 w 307"/>
                <a:gd name="T5" fmla="*/ 90 h 330"/>
                <a:gd name="T6" fmla="*/ 209 w 307"/>
                <a:gd name="T7" fmla="*/ 162 h 330"/>
                <a:gd name="T8" fmla="*/ 209 w 307"/>
                <a:gd name="T9" fmla="*/ 330 h 330"/>
                <a:gd name="T10" fmla="*/ 307 w 307"/>
                <a:gd name="T11" fmla="*/ 330 h 330"/>
                <a:gd name="T12" fmla="*/ 307 w 307"/>
                <a:gd name="T13" fmla="*/ 127 h 330"/>
                <a:gd name="T14" fmla="*/ 191 w 307"/>
                <a:gd name="T15" fmla="*/ 0 h 330"/>
                <a:gd name="T16" fmla="*/ 95 w 307"/>
                <a:gd name="T17" fmla="*/ 53 h 330"/>
                <a:gd name="T18" fmla="*/ 95 w 307"/>
                <a:gd name="T19" fmla="*/ 10 h 330"/>
                <a:gd name="T20" fmla="*/ 0 w 307"/>
                <a:gd name="T21" fmla="*/ 10 h 330"/>
                <a:gd name="T22" fmla="*/ 0 w 307"/>
                <a:gd name="T23" fmla="*/ 330 h 330"/>
                <a:gd name="T24" fmla="*/ 95 w 307"/>
                <a:gd name="T25" fmla="*/ 330 h 330"/>
                <a:gd name="T26" fmla="*/ 95 w 307"/>
                <a:gd name="T27" fmla="*/ 16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7" h="330">
                  <a:moveTo>
                    <a:pt x="95" y="162"/>
                  </a:moveTo>
                  <a:lnTo>
                    <a:pt x="95" y="162"/>
                  </a:lnTo>
                  <a:cubicBezTo>
                    <a:pt x="95" y="117"/>
                    <a:pt x="115" y="90"/>
                    <a:pt x="155" y="90"/>
                  </a:cubicBezTo>
                  <a:cubicBezTo>
                    <a:pt x="191" y="90"/>
                    <a:pt x="209" y="116"/>
                    <a:pt x="209" y="162"/>
                  </a:cubicBezTo>
                  <a:lnTo>
                    <a:pt x="209" y="330"/>
                  </a:lnTo>
                  <a:lnTo>
                    <a:pt x="307" y="330"/>
                  </a:lnTo>
                  <a:lnTo>
                    <a:pt x="307" y="127"/>
                  </a:lnTo>
                  <a:cubicBezTo>
                    <a:pt x="307" y="41"/>
                    <a:pt x="259" y="0"/>
                    <a:pt x="191" y="0"/>
                  </a:cubicBezTo>
                  <a:cubicBezTo>
                    <a:pt x="123" y="0"/>
                    <a:pt x="95" y="53"/>
                    <a:pt x="95" y="53"/>
                  </a:cubicBezTo>
                  <a:lnTo>
                    <a:pt x="95" y="10"/>
                  </a:lnTo>
                  <a:lnTo>
                    <a:pt x="0" y="10"/>
                  </a:lnTo>
                  <a:lnTo>
                    <a:pt x="0" y="330"/>
                  </a:lnTo>
                  <a:lnTo>
                    <a:pt x="95" y="330"/>
                  </a:lnTo>
                  <a:lnTo>
                    <a:pt x="95" y="162"/>
                  </a:lnTo>
                  <a:close/>
                </a:path>
              </a:pathLst>
            </a:custGeom>
            <a:solidFill>
              <a:schemeClr val="tx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ca-ES"/>
            </a:p>
          </p:txBody>
        </p:sp>
        <p:sp>
          <p:nvSpPr>
            <p:cNvPr id="9" name="Freeform 9">
              <a:hlinkClick r:id="rId2"/>
              <a:extLst>
                <a:ext uri="{FF2B5EF4-FFF2-40B4-BE49-F238E27FC236}">
                  <a16:creationId xmlns:a16="http://schemas.microsoft.com/office/drawing/2014/main" id="{AC0E7A27-9A95-4535-B492-34F14A0406BE}"/>
                </a:ext>
              </a:extLst>
            </p:cNvPr>
            <p:cNvSpPr>
              <a:spLocks/>
            </p:cNvSpPr>
            <p:nvPr userDrawn="1"/>
          </p:nvSpPr>
          <p:spPr bwMode="auto">
            <a:xfrm>
              <a:off x="510" y="3803"/>
              <a:ext cx="213" cy="177"/>
            </a:xfrm>
            <a:custGeom>
              <a:avLst/>
              <a:gdLst>
                <a:gd name="T0" fmla="*/ 0 w 509"/>
                <a:gd name="T1" fmla="*/ 367 h 414"/>
                <a:gd name="T2" fmla="*/ 0 w 509"/>
                <a:gd name="T3" fmla="*/ 367 h 414"/>
                <a:gd name="T4" fmla="*/ 160 w 509"/>
                <a:gd name="T5" fmla="*/ 414 h 414"/>
                <a:gd name="T6" fmla="*/ 457 w 509"/>
                <a:gd name="T7" fmla="*/ 103 h 414"/>
                <a:gd name="T8" fmla="*/ 509 w 509"/>
                <a:gd name="T9" fmla="*/ 49 h 414"/>
                <a:gd name="T10" fmla="*/ 449 w 509"/>
                <a:gd name="T11" fmla="*/ 65 h 414"/>
                <a:gd name="T12" fmla="*/ 495 w 509"/>
                <a:gd name="T13" fmla="*/ 8 h 414"/>
                <a:gd name="T14" fmla="*/ 429 w 509"/>
                <a:gd name="T15" fmla="*/ 33 h 414"/>
                <a:gd name="T16" fmla="*/ 352 w 509"/>
                <a:gd name="T17" fmla="*/ 0 h 414"/>
                <a:gd name="T18" fmla="*/ 250 w 509"/>
                <a:gd name="T19" fmla="*/ 128 h 414"/>
                <a:gd name="T20" fmla="*/ 35 w 509"/>
                <a:gd name="T21" fmla="*/ 19 h 414"/>
                <a:gd name="T22" fmla="*/ 67 w 509"/>
                <a:gd name="T23" fmla="*/ 159 h 414"/>
                <a:gd name="T24" fmla="*/ 20 w 509"/>
                <a:gd name="T25" fmla="*/ 146 h 414"/>
                <a:gd name="T26" fmla="*/ 104 w 509"/>
                <a:gd name="T27" fmla="*/ 249 h 414"/>
                <a:gd name="T28" fmla="*/ 57 w 509"/>
                <a:gd name="T29" fmla="*/ 251 h 414"/>
                <a:gd name="T30" fmla="*/ 154 w 509"/>
                <a:gd name="T31" fmla="*/ 324 h 414"/>
                <a:gd name="T32" fmla="*/ 0 w 509"/>
                <a:gd name="T33" fmla="*/ 36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9" h="414">
                  <a:moveTo>
                    <a:pt x="0" y="367"/>
                  </a:moveTo>
                  <a:lnTo>
                    <a:pt x="0" y="367"/>
                  </a:lnTo>
                  <a:cubicBezTo>
                    <a:pt x="46" y="397"/>
                    <a:pt x="101" y="414"/>
                    <a:pt x="160" y="414"/>
                  </a:cubicBezTo>
                  <a:cubicBezTo>
                    <a:pt x="354" y="414"/>
                    <a:pt x="463" y="250"/>
                    <a:pt x="457" y="103"/>
                  </a:cubicBezTo>
                  <a:cubicBezTo>
                    <a:pt x="477" y="88"/>
                    <a:pt x="495" y="70"/>
                    <a:pt x="509" y="49"/>
                  </a:cubicBezTo>
                  <a:cubicBezTo>
                    <a:pt x="490" y="57"/>
                    <a:pt x="470" y="63"/>
                    <a:pt x="449" y="65"/>
                  </a:cubicBezTo>
                  <a:cubicBezTo>
                    <a:pt x="471" y="53"/>
                    <a:pt x="487" y="32"/>
                    <a:pt x="495" y="8"/>
                  </a:cubicBezTo>
                  <a:cubicBezTo>
                    <a:pt x="475" y="20"/>
                    <a:pt x="452" y="28"/>
                    <a:pt x="429" y="33"/>
                  </a:cubicBezTo>
                  <a:cubicBezTo>
                    <a:pt x="410" y="13"/>
                    <a:pt x="382" y="0"/>
                    <a:pt x="352" y="0"/>
                  </a:cubicBezTo>
                  <a:cubicBezTo>
                    <a:pt x="285" y="0"/>
                    <a:pt x="235" y="63"/>
                    <a:pt x="250" y="128"/>
                  </a:cubicBezTo>
                  <a:cubicBezTo>
                    <a:pt x="164" y="124"/>
                    <a:pt x="87" y="82"/>
                    <a:pt x="35" y="19"/>
                  </a:cubicBezTo>
                  <a:cubicBezTo>
                    <a:pt x="8" y="66"/>
                    <a:pt x="21" y="128"/>
                    <a:pt x="67" y="159"/>
                  </a:cubicBezTo>
                  <a:cubicBezTo>
                    <a:pt x="50" y="158"/>
                    <a:pt x="34" y="153"/>
                    <a:pt x="20" y="146"/>
                  </a:cubicBezTo>
                  <a:cubicBezTo>
                    <a:pt x="19" y="194"/>
                    <a:pt x="54" y="239"/>
                    <a:pt x="104" y="249"/>
                  </a:cubicBezTo>
                  <a:cubicBezTo>
                    <a:pt x="89" y="253"/>
                    <a:pt x="73" y="254"/>
                    <a:pt x="57" y="251"/>
                  </a:cubicBezTo>
                  <a:cubicBezTo>
                    <a:pt x="70" y="293"/>
                    <a:pt x="109" y="323"/>
                    <a:pt x="154" y="324"/>
                  </a:cubicBezTo>
                  <a:cubicBezTo>
                    <a:pt x="110" y="358"/>
                    <a:pt x="55" y="374"/>
                    <a:pt x="0" y="367"/>
                  </a:cubicBezTo>
                  <a:close/>
                </a:path>
              </a:pathLst>
            </a:custGeom>
            <a:solidFill>
              <a:schemeClr val="tx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endParaRPr lang="ca-ES"/>
            </a:p>
          </p:txBody>
        </p:sp>
      </p:grpSp>
      <p:pic>
        <p:nvPicPr>
          <p:cNvPr id="11" name="Imatge 10">
            <a:extLst>
              <a:ext uri="{FF2B5EF4-FFF2-40B4-BE49-F238E27FC236}">
                <a16:creationId xmlns:a16="http://schemas.microsoft.com/office/drawing/2014/main" id="{0FB08098-6246-147B-A4F7-CBAF3D7BB730}"/>
              </a:ext>
            </a:extLst>
          </p:cNvPr>
          <p:cNvPicPr>
            <a:picLocks noChangeAspect="1"/>
          </p:cNvPicPr>
          <p:nvPr userDrawn="1"/>
        </p:nvPicPr>
        <p:blipFill>
          <a:blip r:embed="rId7"/>
          <a:stretch>
            <a:fillRect/>
          </a:stretch>
        </p:blipFill>
        <p:spPr>
          <a:xfrm>
            <a:off x="809625" y="548986"/>
            <a:ext cx="2091109" cy="1975275"/>
          </a:xfrm>
          <a:prstGeom prst="rect">
            <a:avLst/>
          </a:prstGeom>
        </p:spPr>
      </p:pic>
    </p:spTree>
    <p:extLst>
      <p:ext uri="{BB962C8B-B14F-4D97-AF65-F5344CB8AC3E}">
        <p14:creationId xmlns:p14="http://schemas.microsoft.com/office/powerpoint/2010/main" val="40000663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raPortada PEMB">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A5DF9864-E7EE-4A48-BADE-F59B5059F241}"/>
              </a:ext>
            </a:extLst>
          </p:cNvPr>
          <p:cNvSpPr/>
          <p:nvPr userDrawn="1"/>
        </p:nvSpPr>
        <p:spPr>
          <a:xfrm>
            <a:off x="6096000" y="0"/>
            <a:ext cx="6096000" cy="6858000"/>
          </a:xfrm>
          <a:prstGeom prst="rect">
            <a:avLst/>
          </a:prstGeom>
          <a:solidFill>
            <a:srgbClr val="5937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ES_tradnl"/>
          </a:p>
        </p:txBody>
      </p:sp>
      <p:sp>
        <p:nvSpPr>
          <p:cNvPr id="7" name="Rectangle 8">
            <a:extLst>
              <a:ext uri="{FF2B5EF4-FFF2-40B4-BE49-F238E27FC236}">
                <a16:creationId xmlns:a16="http://schemas.microsoft.com/office/drawing/2014/main" id="{BD4B35C5-A656-46AE-90B6-1B83BA10F489}"/>
              </a:ext>
            </a:extLst>
          </p:cNvPr>
          <p:cNvSpPr/>
          <p:nvPr userDrawn="1"/>
        </p:nvSpPr>
        <p:spPr>
          <a:xfrm>
            <a:off x="0" y="0"/>
            <a:ext cx="6096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ES_tradnl"/>
          </a:p>
        </p:txBody>
      </p:sp>
      <p:sp>
        <p:nvSpPr>
          <p:cNvPr id="9" name="Título 1">
            <a:extLst>
              <a:ext uri="{FF2B5EF4-FFF2-40B4-BE49-F238E27FC236}">
                <a16:creationId xmlns:a16="http://schemas.microsoft.com/office/drawing/2014/main" id="{02C8DDF0-87EB-471A-83FF-BD9D2802C2F2}"/>
              </a:ext>
            </a:extLst>
          </p:cNvPr>
          <p:cNvSpPr txBox="1">
            <a:spLocks noChangeArrowheads="1"/>
          </p:cNvSpPr>
          <p:nvPr userDrawn="1"/>
        </p:nvSpPr>
        <p:spPr bwMode="auto">
          <a:xfrm>
            <a:off x="6854825" y="2378075"/>
            <a:ext cx="22796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s-ES" altLang="es-ES" sz="2000">
                <a:solidFill>
                  <a:schemeClr val="accent2"/>
                </a:solidFill>
                <a:cs typeface="Arial" panose="020B0604020202020204" pitchFamily="34" charset="0"/>
                <a:hlinkClick r:id="rId2">
                  <a:extLst>
                    <a:ext uri="{A12FA001-AC4F-418D-AE19-62706E023703}">
                      <ahyp:hlinkClr xmlns:ahyp="http://schemas.microsoft.com/office/drawing/2018/hyperlinkcolor" val="tx"/>
                    </a:ext>
                  </a:extLst>
                </a:hlinkClick>
              </a:rPr>
              <a:t>@pembarcelona</a:t>
            </a:r>
            <a:endParaRPr lang="es-ES" altLang="es-ES" sz="2000">
              <a:solidFill>
                <a:schemeClr val="accent2"/>
              </a:solidFill>
              <a:cs typeface="Arial" panose="020B0604020202020204" pitchFamily="34" charset="0"/>
            </a:endParaRPr>
          </a:p>
        </p:txBody>
      </p:sp>
      <p:sp>
        <p:nvSpPr>
          <p:cNvPr id="10" name="Título 1">
            <a:extLst>
              <a:ext uri="{FF2B5EF4-FFF2-40B4-BE49-F238E27FC236}">
                <a16:creationId xmlns:a16="http://schemas.microsoft.com/office/drawing/2014/main" id="{69384792-2189-4EB5-9EC8-41643CB38373}"/>
              </a:ext>
            </a:extLst>
          </p:cNvPr>
          <p:cNvSpPr txBox="1">
            <a:spLocks/>
          </p:cNvSpPr>
          <p:nvPr userDrawn="1"/>
        </p:nvSpPr>
        <p:spPr bwMode="auto">
          <a:xfrm>
            <a:off x="6454775" y="4991100"/>
            <a:ext cx="502187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buFont typeface="Arial" panose="020B0604020202020204" pitchFamily="34" charset="0"/>
              <a:buNone/>
            </a:pPr>
            <a:r>
              <a:rPr lang="ca-ES" altLang="es-ES" sz="1500" noProof="0">
                <a:solidFill>
                  <a:schemeClr val="accent2"/>
                </a:solidFill>
                <a:cs typeface="Arial" panose="020B0604020202020204" pitchFamily="34" charset="0"/>
              </a:rPr>
              <a:t>Pla Estratègic Metropolità de Barcelona</a:t>
            </a:r>
            <a:br>
              <a:rPr lang="ca-ES" altLang="es-ES" sz="1500" noProof="0">
                <a:solidFill>
                  <a:schemeClr val="accent2"/>
                </a:solidFill>
                <a:cs typeface="Arial" panose="020B0604020202020204" pitchFamily="34" charset="0"/>
              </a:rPr>
            </a:br>
            <a:r>
              <a:rPr lang="ca-ES" altLang="es-ES" sz="1500" i="1" noProof="0">
                <a:solidFill>
                  <a:schemeClr val="accent2"/>
                </a:solidFill>
                <a:cs typeface="Arial" panose="020B0604020202020204" pitchFamily="34" charset="0"/>
              </a:rPr>
              <a:t>Canòdrom - Ateneu d’Innovació Digital i Democràtica </a:t>
            </a:r>
            <a:br>
              <a:rPr lang="ca-ES" altLang="es-ES" sz="1500" noProof="0">
                <a:solidFill>
                  <a:schemeClr val="accent2"/>
                </a:solidFill>
                <a:cs typeface="Arial" panose="020B0604020202020204" pitchFamily="34" charset="0"/>
              </a:rPr>
            </a:br>
            <a:r>
              <a:rPr lang="ca-ES" altLang="es-ES" sz="1500" noProof="0">
                <a:solidFill>
                  <a:schemeClr val="accent2"/>
                </a:solidFill>
                <a:cs typeface="Arial" panose="020B0604020202020204" pitchFamily="34" charset="0"/>
              </a:rPr>
              <a:t>C/ Concepció Arenal 165</a:t>
            </a:r>
            <a:br>
              <a:rPr lang="ca-ES" altLang="es-ES" sz="1500" noProof="0">
                <a:solidFill>
                  <a:schemeClr val="accent2"/>
                </a:solidFill>
                <a:cs typeface="Arial" panose="020B0604020202020204" pitchFamily="34" charset="0"/>
              </a:rPr>
            </a:br>
            <a:r>
              <a:rPr lang="ca-ES" altLang="es-ES" sz="1500" noProof="0">
                <a:solidFill>
                  <a:schemeClr val="accent2"/>
                </a:solidFill>
                <a:cs typeface="Arial" panose="020B0604020202020204" pitchFamily="34" charset="0"/>
              </a:rPr>
              <a:t>08027 Barcelona</a:t>
            </a:r>
            <a:br>
              <a:rPr lang="ca-ES" altLang="es-ES" sz="1500" noProof="0">
                <a:solidFill>
                  <a:schemeClr val="accent2"/>
                </a:solidFill>
                <a:cs typeface="Arial" panose="020B0604020202020204" pitchFamily="34" charset="0"/>
              </a:rPr>
            </a:br>
            <a:r>
              <a:rPr lang="ca-ES" altLang="es-ES" sz="1500" noProof="0">
                <a:solidFill>
                  <a:schemeClr val="accent2"/>
                </a:solidFill>
                <a:cs typeface="Arial" panose="020B0604020202020204" pitchFamily="34" charset="0"/>
              </a:rPr>
              <a:t>Tel. +34 93 318 70 51</a:t>
            </a:r>
            <a:br>
              <a:rPr lang="ca-ES" altLang="es-ES" sz="1500" noProof="0">
                <a:solidFill>
                  <a:schemeClr val="accent2"/>
                </a:solidFill>
                <a:cs typeface="Arial" panose="020B0604020202020204" pitchFamily="34" charset="0"/>
              </a:rPr>
            </a:br>
            <a:r>
              <a:rPr lang="ca-ES" altLang="es-ES" sz="1500" noProof="0" err="1">
                <a:solidFill>
                  <a:schemeClr val="accent2"/>
                </a:solidFill>
                <a:cs typeface="Arial" panose="020B0604020202020204" pitchFamily="34" charset="0"/>
              </a:rPr>
              <a:t>Mòb</a:t>
            </a:r>
            <a:r>
              <a:rPr lang="ca-ES" altLang="es-ES" sz="1500" noProof="0">
                <a:solidFill>
                  <a:schemeClr val="accent2"/>
                </a:solidFill>
                <a:cs typeface="Arial" panose="020B0604020202020204" pitchFamily="34" charset="0"/>
              </a:rPr>
              <a:t>. +34 664 66 46 20</a:t>
            </a:r>
          </a:p>
        </p:txBody>
      </p:sp>
      <p:pic>
        <p:nvPicPr>
          <p:cNvPr id="11" name="Imagen 3">
            <a:hlinkClick r:id="rId3"/>
            <a:extLst>
              <a:ext uri="{FF2B5EF4-FFF2-40B4-BE49-F238E27FC236}">
                <a16:creationId xmlns:a16="http://schemas.microsoft.com/office/drawing/2014/main" id="{1F9FFB79-60DB-4508-901F-846FC6F068B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40500" y="3122613"/>
            <a:ext cx="307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5">
            <a:hlinkClick r:id="rId5"/>
            <a:extLst>
              <a:ext uri="{FF2B5EF4-FFF2-40B4-BE49-F238E27FC236}">
                <a16:creationId xmlns:a16="http://schemas.microsoft.com/office/drawing/2014/main" id="{70E0F61B-9024-4C67-A4B4-BD554CFB1CC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72250" y="2767013"/>
            <a:ext cx="241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7">
            <a:hlinkClick r:id="rId2"/>
            <a:extLst>
              <a:ext uri="{FF2B5EF4-FFF2-40B4-BE49-F238E27FC236}">
                <a16:creationId xmlns:a16="http://schemas.microsoft.com/office/drawing/2014/main" id="{ED10036B-A031-4A4E-B40E-536E6D7507A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567488" y="2487613"/>
            <a:ext cx="2635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ítulo 1">
            <a:extLst>
              <a:ext uri="{FF2B5EF4-FFF2-40B4-BE49-F238E27FC236}">
                <a16:creationId xmlns:a16="http://schemas.microsoft.com/office/drawing/2014/main" id="{3EF59E8D-F7F8-4FBB-99D1-FF4895A8CEC3}"/>
              </a:ext>
            </a:extLst>
          </p:cNvPr>
          <p:cNvSpPr txBox="1">
            <a:spLocks noChangeArrowheads="1"/>
          </p:cNvSpPr>
          <p:nvPr userDrawn="1"/>
        </p:nvSpPr>
        <p:spPr bwMode="auto">
          <a:xfrm>
            <a:off x="6854825" y="2695575"/>
            <a:ext cx="49085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ca-ES" altLang="es-ES" sz="2000" noProof="0">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Pla Estratègic Metropolità de Barcelona</a:t>
            </a:r>
            <a:endParaRPr lang="ca-ES" altLang="es-ES" sz="2000" noProof="0">
              <a:solidFill>
                <a:schemeClr val="accent2"/>
              </a:solidFill>
              <a:cs typeface="Arial" panose="020B0604020202020204" pitchFamily="34" charset="0"/>
            </a:endParaRPr>
          </a:p>
        </p:txBody>
      </p:sp>
      <p:sp>
        <p:nvSpPr>
          <p:cNvPr id="15" name="Rectángulo 9">
            <a:extLst>
              <a:ext uri="{FF2B5EF4-FFF2-40B4-BE49-F238E27FC236}">
                <a16:creationId xmlns:a16="http://schemas.microsoft.com/office/drawing/2014/main" id="{67196AE5-4083-4BF9-928A-B11E64E90A50}"/>
              </a:ext>
            </a:extLst>
          </p:cNvPr>
          <p:cNvSpPr>
            <a:spLocks noChangeArrowheads="1"/>
          </p:cNvSpPr>
          <p:nvPr userDrawn="1"/>
        </p:nvSpPr>
        <p:spPr bwMode="auto">
          <a:xfrm>
            <a:off x="6453188" y="4065588"/>
            <a:ext cx="1765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s-ES" altLang="es-ES" sz="3000">
                <a:solidFill>
                  <a:schemeClr val="accent2"/>
                </a:solidFill>
                <a:cs typeface="Arial" panose="020B0604020202020204" pitchFamily="34" charset="0"/>
                <a:hlinkClick r:id="rId8">
                  <a:extLst>
                    <a:ext uri="{A12FA001-AC4F-418D-AE19-62706E023703}">
                      <ahyp:hlinkClr xmlns:ahyp="http://schemas.microsoft.com/office/drawing/2018/hyperlinkcolor" val="tx"/>
                    </a:ext>
                  </a:extLst>
                </a:hlinkClick>
              </a:rPr>
              <a:t>pemb.cat</a:t>
            </a:r>
            <a:endParaRPr lang="es-ES" altLang="es-ES" sz="3000">
              <a:solidFill>
                <a:schemeClr val="accent2"/>
              </a:solidFill>
              <a:cs typeface="Arial" panose="020B0604020202020204" pitchFamily="34" charset="0"/>
            </a:endParaRPr>
          </a:p>
        </p:txBody>
      </p:sp>
      <p:sp>
        <p:nvSpPr>
          <p:cNvPr id="16" name="Título 1">
            <a:extLst>
              <a:ext uri="{FF2B5EF4-FFF2-40B4-BE49-F238E27FC236}">
                <a16:creationId xmlns:a16="http://schemas.microsoft.com/office/drawing/2014/main" id="{52C53157-91BD-4D28-874B-D30048B7BADA}"/>
              </a:ext>
            </a:extLst>
          </p:cNvPr>
          <p:cNvSpPr txBox="1">
            <a:spLocks noChangeArrowheads="1"/>
          </p:cNvSpPr>
          <p:nvPr userDrawn="1"/>
        </p:nvSpPr>
        <p:spPr bwMode="auto">
          <a:xfrm>
            <a:off x="6854825" y="3040063"/>
            <a:ext cx="49085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ca-ES" altLang="es-ES" sz="2000" noProof="0">
                <a:solidFill>
                  <a:schemeClr val="accent2"/>
                </a:solidFill>
                <a:cs typeface="Arial" panose="020B0604020202020204" pitchFamily="34" charset="0"/>
                <a:hlinkClick r:id="rId3">
                  <a:extLst>
                    <a:ext uri="{A12FA001-AC4F-418D-AE19-62706E023703}">
                      <ahyp:hlinkClr xmlns:ahyp="http://schemas.microsoft.com/office/drawing/2018/hyperlinkcolor" val="tx"/>
                    </a:ext>
                  </a:extLst>
                </a:hlinkClick>
              </a:rPr>
              <a:t>Pla Estratègic Metropolità de Barcelona</a:t>
            </a:r>
            <a:endParaRPr lang="ca-ES" altLang="es-ES" sz="2000" noProof="0">
              <a:solidFill>
                <a:schemeClr val="accent2"/>
              </a:solidFill>
              <a:cs typeface="Arial" panose="020B0604020202020204" pitchFamily="34" charset="0"/>
            </a:endParaRPr>
          </a:p>
        </p:txBody>
      </p:sp>
      <p:sp>
        <p:nvSpPr>
          <p:cNvPr id="2" name="CuadroTexto 1">
            <a:extLst>
              <a:ext uri="{FF2B5EF4-FFF2-40B4-BE49-F238E27FC236}">
                <a16:creationId xmlns:a16="http://schemas.microsoft.com/office/drawing/2014/main" id="{F551BECD-9D68-4CC4-9D08-92BF8ED9482E}"/>
              </a:ext>
            </a:extLst>
          </p:cNvPr>
          <p:cNvSpPr txBox="1"/>
          <p:nvPr userDrawn="1"/>
        </p:nvSpPr>
        <p:spPr>
          <a:xfrm>
            <a:off x="6382327" y="517234"/>
            <a:ext cx="5809673" cy="707886"/>
          </a:xfrm>
          <a:prstGeom prst="rect">
            <a:avLst/>
          </a:prstGeom>
          <a:noFill/>
        </p:spPr>
        <p:txBody>
          <a:bodyPr wrap="square" rtlCol="0">
            <a:spAutoFit/>
          </a:bodyPr>
          <a:lstStyle/>
          <a:p>
            <a:r>
              <a:rPr kumimoji="0" lang="es-ES" altLang="es-ES" sz="4000" b="0" i="0" u="none" strike="noStrike" kern="1200" cap="none" spc="0" normalizeH="0" baseline="0" noProof="0">
                <a:ln>
                  <a:noFill/>
                </a:ln>
                <a:solidFill>
                  <a:schemeClr val="accent2"/>
                </a:solidFill>
                <a:effectLst/>
                <a:uLnTx/>
                <a:uFillTx/>
                <a:latin typeface="Arial" panose="020B0604020202020204"/>
                <a:ea typeface="+mj-ea"/>
                <a:cs typeface="Arial" panose="020B0604020202020204" pitchFamily="34" charset="0"/>
                <a:hlinkClick r:id="rId9">
                  <a:extLst>
                    <a:ext uri="{A12FA001-AC4F-418D-AE19-62706E023703}">
                      <ahyp:hlinkClr xmlns:ahyp="http://schemas.microsoft.com/office/drawing/2018/hyperlinkcolor" val="tx"/>
                    </a:ext>
                  </a:extLst>
                </a:hlinkClick>
              </a:rPr>
              <a:t>#CompromísMetropolità</a:t>
            </a:r>
            <a:endParaRPr lang="ca-ES">
              <a:solidFill>
                <a:schemeClr val="accent2"/>
              </a:solidFill>
            </a:endParaRPr>
          </a:p>
        </p:txBody>
      </p:sp>
      <p:pic>
        <p:nvPicPr>
          <p:cNvPr id="3" name="Imatge 2">
            <a:extLst>
              <a:ext uri="{FF2B5EF4-FFF2-40B4-BE49-F238E27FC236}">
                <a16:creationId xmlns:a16="http://schemas.microsoft.com/office/drawing/2014/main" id="{68A0E5D7-3EF9-51DB-73F8-A4C740F66F3D}"/>
              </a:ext>
            </a:extLst>
          </p:cNvPr>
          <p:cNvPicPr>
            <a:picLocks noChangeAspect="1"/>
          </p:cNvPicPr>
          <p:nvPr userDrawn="1"/>
        </p:nvPicPr>
        <p:blipFill>
          <a:blip r:embed="rId10"/>
          <a:stretch>
            <a:fillRect/>
          </a:stretch>
        </p:blipFill>
        <p:spPr>
          <a:xfrm>
            <a:off x="790000" y="517234"/>
            <a:ext cx="3694496" cy="896190"/>
          </a:xfrm>
          <a:prstGeom prst="rect">
            <a:avLst/>
          </a:prstGeom>
        </p:spPr>
      </p:pic>
    </p:spTree>
    <p:extLst>
      <p:ext uri="{BB962C8B-B14F-4D97-AF65-F5344CB8AC3E}">
        <p14:creationId xmlns:p14="http://schemas.microsoft.com/office/powerpoint/2010/main" val="5600138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raPortada PEMB amb claim">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A5DF9864-E7EE-4A48-BADE-F59B5059F241}"/>
              </a:ext>
            </a:extLst>
          </p:cNvPr>
          <p:cNvSpPr/>
          <p:nvPr userDrawn="1"/>
        </p:nvSpPr>
        <p:spPr>
          <a:xfrm>
            <a:off x="6096000" y="0"/>
            <a:ext cx="6096000" cy="6858000"/>
          </a:xfrm>
          <a:prstGeom prst="rect">
            <a:avLst/>
          </a:prstGeom>
          <a:solidFill>
            <a:srgbClr val="5937C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ES_tradnl"/>
          </a:p>
        </p:txBody>
      </p:sp>
      <p:sp>
        <p:nvSpPr>
          <p:cNvPr id="7" name="Rectangle 8">
            <a:extLst>
              <a:ext uri="{FF2B5EF4-FFF2-40B4-BE49-F238E27FC236}">
                <a16:creationId xmlns:a16="http://schemas.microsoft.com/office/drawing/2014/main" id="{BD4B35C5-A656-46AE-90B6-1B83BA10F489}"/>
              </a:ext>
            </a:extLst>
          </p:cNvPr>
          <p:cNvSpPr/>
          <p:nvPr userDrawn="1"/>
        </p:nvSpPr>
        <p:spPr>
          <a:xfrm>
            <a:off x="0" y="0"/>
            <a:ext cx="6096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eaLnBrk="1" fontAlgn="auto" hangingPunct="1">
              <a:spcBef>
                <a:spcPts val="0"/>
              </a:spcBef>
              <a:spcAft>
                <a:spcPts val="0"/>
              </a:spcAft>
              <a:defRPr/>
            </a:pPr>
            <a:endParaRPr lang="es-ES_tradnl"/>
          </a:p>
        </p:txBody>
      </p:sp>
      <p:sp>
        <p:nvSpPr>
          <p:cNvPr id="9" name="Título 1">
            <a:extLst>
              <a:ext uri="{FF2B5EF4-FFF2-40B4-BE49-F238E27FC236}">
                <a16:creationId xmlns:a16="http://schemas.microsoft.com/office/drawing/2014/main" id="{02C8DDF0-87EB-471A-83FF-BD9D2802C2F2}"/>
              </a:ext>
            </a:extLst>
          </p:cNvPr>
          <p:cNvSpPr txBox="1">
            <a:spLocks noChangeArrowheads="1"/>
          </p:cNvSpPr>
          <p:nvPr userDrawn="1"/>
        </p:nvSpPr>
        <p:spPr bwMode="auto">
          <a:xfrm>
            <a:off x="6854825" y="2378075"/>
            <a:ext cx="22796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s-ES" altLang="es-ES" sz="2000">
                <a:solidFill>
                  <a:schemeClr val="accent2"/>
                </a:solidFill>
                <a:cs typeface="Arial" panose="020B0604020202020204" pitchFamily="34" charset="0"/>
                <a:hlinkClick r:id="rId2">
                  <a:extLst>
                    <a:ext uri="{A12FA001-AC4F-418D-AE19-62706E023703}">
                      <ahyp:hlinkClr xmlns:ahyp="http://schemas.microsoft.com/office/drawing/2018/hyperlinkcolor" val="tx"/>
                    </a:ext>
                  </a:extLst>
                </a:hlinkClick>
              </a:rPr>
              <a:t>@pembarcelona</a:t>
            </a:r>
            <a:endParaRPr lang="es-ES" altLang="es-ES" sz="2000">
              <a:solidFill>
                <a:schemeClr val="accent2"/>
              </a:solidFill>
              <a:cs typeface="Arial" panose="020B0604020202020204" pitchFamily="34" charset="0"/>
            </a:endParaRPr>
          </a:p>
        </p:txBody>
      </p:sp>
      <p:sp>
        <p:nvSpPr>
          <p:cNvPr id="10" name="Título 1">
            <a:extLst>
              <a:ext uri="{FF2B5EF4-FFF2-40B4-BE49-F238E27FC236}">
                <a16:creationId xmlns:a16="http://schemas.microsoft.com/office/drawing/2014/main" id="{69384792-2189-4EB5-9EC8-41643CB38373}"/>
              </a:ext>
            </a:extLst>
          </p:cNvPr>
          <p:cNvSpPr txBox="1">
            <a:spLocks/>
          </p:cNvSpPr>
          <p:nvPr userDrawn="1"/>
        </p:nvSpPr>
        <p:spPr bwMode="auto">
          <a:xfrm>
            <a:off x="6454775" y="4991100"/>
            <a:ext cx="5021878"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buFont typeface="Arial" panose="020B0604020202020204" pitchFamily="34" charset="0"/>
              <a:buNone/>
            </a:pPr>
            <a:r>
              <a:rPr lang="ca-ES" altLang="es-ES" sz="1500" noProof="0">
                <a:solidFill>
                  <a:schemeClr val="accent2"/>
                </a:solidFill>
                <a:cs typeface="Arial" panose="020B0604020202020204" pitchFamily="34" charset="0"/>
              </a:rPr>
              <a:t>Pla Estratègic Metropolità de Barcelona</a:t>
            </a:r>
            <a:br>
              <a:rPr lang="ca-ES" altLang="es-ES" sz="1500" noProof="0">
                <a:solidFill>
                  <a:schemeClr val="accent2"/>
                </a:solidFill>
                <a:cs typeface="Arial" panose="020B0604020202020204" pitchFamily="34" charset="0"/>
              </a:rPr>
            </a:br>
            <a:r>
              <a:rPr lang="ca-ES" altLang="es-ES" sz="1500" i="1" noProof="0">
                <a:solidFill>
                  <a:schemeClr val="accent2"/>
                </a:solidFill>
                <a:cs typeface="Arial" panose="020B0604020202020204" pitchFamily="34" charset="0"/>
              </a:rPr>
              <a:t>Canòdrom - Ateneu d’Innovació Digital i Democràtica </a:t>
            </a:r>
            <a:br>
              <a:rPr lang="ca-ES" altLang="es-ES" sz="1500" noProof="0">
                <a:solidFill>
                  <a:schemeClr val="accent2"/>
                </a:solidFill>
                <a:cs typeface="Arial" panose="020B0604020202020204" pitchFamily="34" charset="0"/>
              </a:rPr>
            </a:br>
            <a:r>
              <a:rPr lang="ca-ES" altLang="es-ES" sz="1500" noProof="0">
                <a:solidFill>
                  <a:schemeClr val="accent2"/>
                </a:solidFill>
                <a:cs typeface="Arial" panose="020B0604020202020204" pitchFamily="34" charset="0"/>
              </a:rPr>
              <a:t>C/ Concepció Arenal 165</a:t>
            </a:r>
            <a:br>
              <a:rPr lang="ca-ES" altLang="es-ES" sz="1500" noProof="0">
                <a:solidFill>
                  <a:schemeClr val="accent2"/>
                </a:solidFill>
                <a:cs typeface="Arial" panose="020B0604020202020204" pitchFamily="34" charset="0"/>
              </a:rPr>
            </a:br>
            <a:r>
              <a:rPr lang="ca-ES" altLang="es-ES" sz="1500" noProof="0">
                <a:solidFill>
                  <a:schemeClr val="accent2"/>
                </a:solidFill>
                <a:cs typeface="Arial" panose="020B0604020202020204" pitchFamily="34" charset="0"/>
              </a:rPr>
              <a:t>08027 Barcelona</a:t>
            </a:r>
            <a:br>
              <a:rPr lang="ca-ES" altLang="es-ES" sz="1500" noProof="0">
                <a:solidFill>
                  <a:schemeClr val="accent2"/>
                </a:solidFill>
                <a:cs typeface="Arial" panose="020B0604020202020204" pitchFamily="34" charset="0"/>
              </a:rPr>
            </a:br>
            <a:r>
              <a:rPr lang="ca-ES" altLang="es-ES" sz="1500" noProof="0">
                <a:solidFill>
                  <a:schemeClr val="accent2"/>
                </a:solidFill>
                <a:cs typeface="Arial" panose="020B0604020202020204" pitchFamily="34" charset="0"/>
              </a:rPr>
              <a:t>Tel. +34 93 318 70 51</a:t>
            </a:r>
            <a:br>
              <a:rPr lang="ca-ES" altLang="es-ES" sz="1500" noProof="0">
                <a:solidFill>
                  <a:schemeClr val="accent2"/>
                </a:solidFill>
                <a:cs typeface="Arial" panose="020B0604020202020204" pitchFamily="34" charset="0"/>
              </a:rPr>
            </a:br>
            <a:r>
              <a:rPr lang="ca-ES" altLang="es-ES" sz="1500" noProof="0" err="1">
                <a:solidFill>
                  <a:schemeClr val="accent2"/>
                </a:solidFill>
                <a:cs typeface="Arial" panose="020B0604020202020204" pitchFamily="34" charset="0"/>
              </a:rPr>
              <a:t>Mòb</a:t>
            </a:r>
            <a:r>
              <a:rPr lang="ca-ES" altLang="es-ES" sz="1500" noProof="0">
                <a:solidFill>
                  <a:schemeClr val="accent2"/>
                </a:solidFill>
                <a:cs typeface="Arial" panose="020B0604020202020204" pitchFamily="34" charset="0"/>
              </a:rPr>
              <a:t>. +34 664 66 46 20</a:t>
            </a:r>
          </a:p>
        </p:txBody>
      </p:sp>
      <p:pic>
        <p:nvPicPr>
          <p:cNvPr id="11" name="Imagen 3">
            <a:hlinkClick r:id="rId3"/>
            <a:extLst>
              <a:ext uri="{FF2B5EF4-FFF2-40B4-BE49-F238E27FC236}">
                <a16:creationId xmlns:a16="http://schemas.microsoft.com/office/drawing/2014/main" id="{1F9FFB79-60DB-4508-901F-846FC6F068B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40500" y="3122613"/>
            <a:ext cx="3079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n 5">
            <a:hlinkClick r:id="rId5"/>
            <a:extLst>
              <a:ext uri="{FF2B5EF4-FFF2-40B4-BE49-F238E27FC236}">
                <a16:creationId xmlns:a16="http://schemas.microsoft.com/office/drawing/2014/main" id="{70E0F61B-9024-4C67-A4B4-BD554CFB1CCF}"/>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572250" y="2767013"/>
            <a:ext cx="2413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n 7">
            <a:hlinkClick r:id="rId2"/>
            <a:extLst>
              <a:ext uri="{FF2B5EF4-FFF2-40B4-BE49-F238E27FC236}">
                <a16:creationId xmlns:a16="http://schemas.microsoft.com/office/drawing/2014/main" id="{ED10036B-A031-4A4E-B40E-536E6D7507A4}"/>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567488" y="2487613"/>
            <a:ext cx="263525"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ítulo 1">
            <a:extLst>
              <a:ext uri="{FF2B5EF4-FFF2-40B4-BE49-F238E27FC236}">
                <a16:creationId xmlns:a16="http://schemas.microsoft.com/office/drawing/2014/main" id="{3EF59E8D-F7F8-4FBB-99D1-FF4895A8CEC3}"/>
              </a:ext>
            </a:extLst>
          </p:cNvPr>
          <p:cNvSpPr txBox="1">
            <a:spLocks noChangeArrowheads="1"/>
          </p:cNvSpPr>
          <p:nvPr userDrawn="1"/>
        </p:nvSpPr>
        <p:spPr bwMode="auto">
          <a:xfrm>
            <a:off x="6854825" y="2695575"/>
            <a:ext cx="490855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ca-ES" altLang="es-ES" sz="2000" noProof="0">
                <a:solidFill>
                  <a:schemeClr val="accent2"/>
                </a:solidFill>
                <a:cs typeface="Arial" panose="020B0604020202020204" pitchFamily="34" charset="0"/>
                <a:hlinkClick r:id="rId5">
                  <a:extLst>
                    <a:ext uri="{A12FA001-AC4F-418D-AE19-62706E023703}">
                      <ahyp:hlinkClr xmlns:ahyp="http://schemas.microsoft.com/office/drawing/2018/hyperlinkcolor" val="tx"/>
                    </a:ext>
                  </a:extLst>
                </a:hlinkClick>
              </a:rPr>
              <a:t>Pla Estratègic Metropolità de Barcelona</a:t>
            </a:r>
            <a:endParaRPr lang="ca-ES" altLang="es-ES" sz="2000" noProof="0">
              <a:solidFill>
                <a:schemeClr val="accent2"/>
              </a:solidFill>
              <a:cs typeface="Arial" panose="020B0604020202020204" pitchFamily="34" charset="0"/>
            </a:endParaRPr>
          </a:p>
        </p:txBody>
      </p:sp>
      <p:sp>
        <p:nvSpPr>
          <p:cNvPr id="15" name="Rectángulo 9">
            <a:extLst>
              <a:ext uri="{FF2B5EF4-FFF2-40B4-BE49-F238E27FC236}">
                <a16:creationId xmlns:a16="http://schemas.microsoft.com/office/drawing/2014/main" id="{67196AE5-4083-4BF9-928A-B11E64E90A50}"/>
              </a:ext>
            </a:extLst>
          </p:cNvPr>
          <p:cNvSpPr>
            <a:spLocks noChangeArrowheads="1"/>
          </p:cNvSpPr>
          <p:nvPr userDrawn="1"/>
        </p:nvSpPr>
        <p:spPr bwMode="auto">
          <a:xfrm>
            <a:off x="6453188" y="4065588"/>
            <a:ext cx="17653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0"/>
              </a:spcBef>
              <a:buFontTx/>
              <a:buNone/>
            </a:pPr>
            <a:r>
              <a:rPr lang="es-ES" altLang="es-ES" sz="3000">
                <a:solidFill>
                  <a:schemeClr val="accent2"/>
                </a:solidFill>
                <a:cs typeface="Arial" panose="020B0604020202020204" pitchFamily="34" charset="0"/>
                <a:hlinkClick r:id="rId8">
                  <a:extLst>
                    <a:ext uri="{A12FA001-AC4F-418D-AE19-62706E023703}">
                      <ahyp:hlinkClr xmlns:ahyp="http://schemas.microsoft.com/office/drawing/2018/hyperlinkcolor" val="tx"/>
                    </a:ext>
                  </a:extLst>
                </a:hlinkClick>
              </a:rPr>
              <a:t>pemb.cat</a:t>
            </a:r>
            <a:endParaRPr lang="es-ES" altLang="es-ES" sz="3000">
              <a:solidFill>
                <a:schemeClr val="accent2"/>
              </a:solidFill>
              <a:cs typeface="Arial" panose="020B0604020202020204" pitchFamily="34" charset="0"/>
            </a:endParaRPr>
          </a:p>
        </p:txBody>
      </p:sp>
      <p:sp>
        <p:nvSpPr>
          <p:cNvPr id="16" name="Título 1">
            <a:extLst>
              <a:ext uri="{FF2B5EF4-FFF2-40B4-BE49-F238E27FC236}">
                <a16:creationId xmlns:a16="http://schemas.microsoft.com/office/drawing/2014/main" id="{52C53157-91BD-4D28-874B-D30048B7BADA}"/>
              </a:ext>
            </a:extLst>
          </p:cNvPr>
          <p:cNvSpPr txBox="1">
            <a:spLocks noChangeArrowheads="1"/>
          </p:cNvSpPr>
          <p:nvPr userDrawn="1"/>
        </p:nvSpPr>
        <p:spPr bwMode="auto">
          <a:xfrm>
            <a:off x="6854825" y="3040063"/>
            <a:ext cx="490855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ca-ES" altLang="es-ES" sz="2000" noProof="0">
                <a:solidFill>
                  <a:schemeClr val="accent2"/>
                </a:solidFill>
                <a:cs typeface="Arial" panose="020B0604020202020204" pitchFamily="34" charset="0"/>
                <a:hlinkClick r:id="rId3">
                  <a:extLst>
                    <a:ext uri="{A12FA001-AC4F-418D-AE19-62706E023703}">
                      <ahyp:hlinkClr xmlns:ahyp="http://schemas.microsoft.com/office/drawing/2018/hyperlinkcolor" val="tx"/>
                    </a:ext>
                  </a:extLst>
                </a:hlinkClick>
              </a:rPr>
              <a:t>Pla Estratègic Metropolità de Barcelona</a:t>
            </a:r>
            <a:endParaRPr lang="ca-ES" altLang="es-ES" sz="2000" noProof="0">
              <a:solidFill>
                <a:schemeClr val="accent2"/>
              </a:solidFill>
              <a:cs typeface="Arial" panose="020B0604020202020204" pitchFamily="34" charset="0"/>
            </a:endParaRPr>
          </a:p>
        </p:txBody>
      </p:sp>
      <p:sp>
        <p:nvSpPr>
          <p:cNvPr id="2" name="CuadroTexto 1">
            <a:extLst>
              <a:ext uri="{FF2B5EF4-FFF2-40B4-BE49-F238E27FC236}">
                <a16:creationId xmlns:a16="http://schemas.microsoft.com/office/drawing/2014/main" id="{F551BECD-9D68-4CC4-9D08-92BF8ED9482E}"/>
              </a:ext>
            </a:extLst>
          </p:cNvPr>
          <p:cNvSpPr txBox="1"/>
          <p:nvPr userDrawn="1"/>
        </p:nvSpPr>
        <p:spPr>
          <a:xfrm>
            <a:off x="6382327" y="517234"/>
            <a:ext cx="5809673" cy="707886"/>
          </a:xfrm>
          <a:prstGeom prst="rect">
            <a:avLst/>
          </a:prstGeom>
          <a:noFill/>
        </p:spPr>
        <p:txBody>
          <a:bodyPr wrap="square" rtlCol="0">
            <a:spAutoFit/>
          </a:bodyPr>
          <a:lstStyle/>
          <a:p>
            <a:r>
              <a:rPr kumimoji="0" lang="es-ES" altLang="es-ES" sz="4000" b="0" i="0" u="none" strike="noStrike" kern="1200" cap="none" spc="0" normalizeH="0" baseline="0" noProof="0">
                <a:ln>
                  <a:noFill/>
                </a:ln>
                <a:solidFill>
                  <a:schemeClr val="accent2"/>
                </a:solidFill>
                <a:effectLst/>
                <a:uLnTx/>
                <a:uFillTx/>
                <a:latin typeface="Arial" panose="020B0604020202020204"/>
                <a:ea typeface="+mj-ea"/>
                <a:cs typeface="Arial" panose="020B0604020202020204" pitchFamily="34" charset="0"/>
                <a:hlinkClick r:id="rId9">
                  <a:extLst>
                    <a:ext uri="{A12FA001-AC4F-418D-AE19-62706E023703}">
                      <ahyp:hlinkClr xmlns:ahyp="http://schemas.microsoft.com/office/drawing/2018/hyperlinkcolor" val="tx"/>
                    </a:ext>
                  </a:extLst>
                </a:hlinkClick>
              </a:rPr>
              <a:t>#CompromísMetropolità</a:t>
            </a:r>
            <a:endParaRPr lang="ca-ES">
              <a:solidFill>
                <a:schemeClr val="accent2"/>
              </a:solidFill>
            </a:endParaRPr>
          </a:p>
        </p:txBody>
      </p:sp>
      <p:grpSp>
        <p:nvGrpSpPr>
          <p:cNvPr id="3" name="Agrupa 10">
            <a:extLst>
              <a:ext uri="{FF2B5EF4-FFF2-40B4-BE49-F238E27FC236}">
                <a16:creationId xmlns:a16="http://schemas.microsoft.com/office/drawing/2014/main" id="{32BB6F78-3C56-D80D-57F9-D80E8B21A50D}"/>
              </a:ext>
            </a:extLst>
          </p:cNvPr>
          <p:cNvGrpSpPr/>
          <p:nvPr userDrawn="1"/>
        </p:nvGrpSpPr>
        <p:grpSpPr>
          <a:xfrm>
            <a:off x="769295" y="507807"/>
            <a:ext cx="2909054" cy="1797979"/>
            <a:chOff x="3310808" y="4430969"/>
            <a:chExt cx="2909054" cy="1797979"/>
          </a:xfrm>
        </p:grpSpPr>
        <p:pic>
          <p:nvPicPr>
            <p:cNvPr id="4" name="Imatge 1">
              <a:extLst>
                <a:ext uri="{FF2B5EF4-FFF2-40B4-BE49-F238E27FC236}">
                  <a16:creationId xmlns:a16="http://schemas.microsoft.com/office/drawing/2014/main" id="{C8102C7C-A159-3CCB-FA43-D4CA49FB92CD}"/>
                </a:ext>
              </a:extLst>
            </p:cNvPr>
            <p:cNvPicPr>
              <a:picLocks noChangeAspect="1"/>
            </p:cNvPicPr>
            <p:nvPr userDrawn="1"/>
          </p:nvPicPr>
          <p:blipFill>
            <a:blip r:embed="rId10"/>
            <a:stretch>
              <a:fillRect/>
            </a:stretch>
          </p:blipFill>
          <p:spPr>
            <a:xfrm>
              <a:off x="3310808" y="5523286"/>
              <a:ext cx="2909054" cy="705662"/>
            </a:xfrm>
            <a:prstGeom prst="rect">
              <a:avLst/>
            </a:prstGeom>
          </p:spPr>
        </p:pic>
        <p:pic>
          <p:nvPicPr>
            <p:cNvPr id="18" name="Imatge 8" descr="Imatge que conté Font, Gràfics, disseny gràfic, text&#10;&#10;Descripció generada automàticament">
              <a:extLst>
                <a:ext uri="{FF2B5EF4-FFF2-40B4-BE49-F238E27FC236}">
                  <a16:creationId xmlns:a16="http://schemas.microsoft.com/office/drawing/2014/main" id="{90146868-62FE-27BC-D617-59F3F93E3108}"/>
                </a:ext>
              </a:extLst>
            </p:cNvPr>
            <p:cNvPicPr>
              <a:picLocks noChangeAspect="1"/>
            </p:cNvPicPr>
            <p:nvPr userDrawn="1"/>
          </p:nvPicPr>
          <p:blipFill rotWithShape="1">
            <a:blip r:embed="rId11"/>
            <a:srcRect l="59086" t="-4268" r="-1" b="1"/>
            <a:stretch/>
          </p:blipFill>
          <p:spPr>
            <a:xfrm>
              <a:off x="3310808" y="4430969"/>
              <a:ext cx="2291633" cy="720000"/>
            </a:xfrm>
            <a:prstGeom prst="rect">
              <a:avLst/>
            </a:prstGeom>
          </p:spPr>
        </p:pic>
      </p:grpSp>
    </p:spTree>
    <p:extLst>
      <p:ext uri="{BB962C8B-B14F-4D97-AF65-F5344CB8AC3E}">
        <p14:creationId xmlns:p14="http://schemas.microsoft.com/office/powerpoint/2010/main" val="102034486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5" Type="http://schemas.openxmlformats.org/officeDocument/2006/relationships/theme" Target="../theme/theme3.xml"/><Relationship Id="rId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4.xml"/><Relationship Id="rId4"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5" Type="http://schemas.openxmlformats.org/officeDocument/2006/relationships/theme" Target="../theme/theme5.xml"/><Relationship Id="rId4"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8.xml"/><Relationship Id="rId2" Type="http://schemas.openxmlformats.org/officeDocument/2006/relationships/slideLayout" Target="../slideLayouts/slideLayout47.xml"/><Relationship Id="rId1" Type="http://schemas.openxmlformats.org/officeDocument/2006/relationships/slideLayout" Target="../slideLayouts/slideLayout46.xml"/><Relationship Id="rId5" Type="http://schemas.openxmlformats.org/officeDocument/2006/relationships/theme" Target="../theme/theme6.xml"/><Relationship Id="rId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742" r:id="rId3"/>
    <p:sldLayoutId id="2147483651" r:id="rId4"/>
    <p:sldLayoutId id="2147483743" r:id="rId5"/>
    <p:sldLayoutId id="2147483652" r:id="rId6"/>
    <p:sldLayoutId id="2147483653" r:id="rId7"/>
    <p:sldLayoutId id="2147483654" r:id="rId8"/>
    <p:sldLayoutId id="2147483744" r:id="rId9"/>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anose="020B0604020202020204" pitchFamily="34" charset="0"/>
        </a:defRPr>
      </a:lvl2pPr>
      <a:lvl3pPr algn="l" rtl="0" eaLnBrk="1" fontAlgn="base" hangingPunct="1">
        <a:lnSpc>
          <a:spcPct val="90000"/>
        </a:lnSpc>
        <a:spcBef>
          <a:spcPct val="0"/>
        </a:spcBef>
        <a:spcAft>
          <a:spcPct val="0"/>
        </a:spcAft>
        <a:defRPr sz="4400">
          <a:solidFill>
            <a:schemeClr val="tx1"/>
          </a:solidFill>
          <a:latin typeface="Arial" panose="020B0604020202020204" pitchFamily="34" charset="0"/>
        </a:defRPr>
      </a:lvl3pPr>
      <a:lvl4pPr algn="l" rtl="0" eaLnBrk="1" fontAlgn="base" hangingPunct="1">
        <a:lnSpc>
          <a:spcPct val="90000"/>
        </a:lnSpc>
        <a:spcBef>
          <a:spcPct val="0"/>
        </a:spcBef>
        <a:spcAft>
          <a:spcPct val="0"/>
        </a:spcAft>
        <a:defRPr sz="4400">
          <a:solidFill>
            <a:schemeClr val="tx1"/>
          </a:solidFill>
          <a:latin typeface="Arial" panose="020B0604020202020204" pitchFamily="34" charset="0"/>
        </a:defRPr>
      </a:lvl4pPr>
      <a:lvl5pPr algn="l" rtl="0" eaLnBrk="1" fontAlgn="base" hangingPunct="1">
        <a:lnSpc>
          <a:spcPct val="90000"/>
        </a:lnSpc>
        <a:spcBef>
          <a:spcPct val="0"/>
        </a:spcBef>
        <a:spcAft>
          <a:spcPct val="0"/>
        </a:spcAft>
        <a:defRPr sz="4400">
          <a:solidFill>
            <a:schemeClr val="tx1"/>
          </a:solidFill>
          <a:latin typeface="Arial" panose="020B060402020202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Marcador de título 14">
            <a:extLst>
              <a:ext uri="{FF2B5EF4-FFF2-40B4-BE49-F238E27FC236}">
                <a16:creationId xmlns:a16="http://schemas.microsoft.com/office/drawing/2014/main" id="{D97CB612-86AA-49AC-8ED9-2108848F10EF}"/>
              </a:ext>
            </a:extLst>
          </p:cNvPr>
          <p:cNvSpPr>
            <a:spLocks noGrp="1"/>
          </p:cNvSpPr>
          <p:nvPr>
            <p:ph type="title"/>
          </p:nvPr>
        </p:nvSpPr>
        <p:spPr>
          <a:xfrm>
            <a:off x="1673525" y="552091"/>
            <a:ext cx="8126083" cy="1138597"/>
          </a:xfrm>
          <a:prstGeom prst="rect">
            <a:avLst/>
          </a:prstGeom>
        </p:spPr>
        <p:txBody>
          <a:bodyPr vert="horz" lIns="91440" tIns="45720" rIns="91440" bIns="45720" rtlCol="0" anchor="t" anchorCtr="0">
            <a:normAutofit/>
          </a:bodyPr>
          <a:lstStyle/>
          <a:p>
            <a:r>
              <a:rPr lang="ca-ES" noProof="0"/>
              <a:t>Faci clic per modificar l’estil de títol del patró</a:t>
            </a:r>
          </a:p>
        </p:txBody>
      </p:sp>
      <p:sp>
        <p:nvSpPr>
          <p:cNvPr id="18" name="Marcador de texto 17">
            <a:extLst>
              <a:ext uri="{FF2B5EF4-FFF2-40B4-BE49-F238E27FC236}">
                <a16:creationId xmlns:a16="http://schemas.microsoft.com/office/drawing/2014/main" id="{D88E50EC-44D2-46F3-81A3-4C4DD2D5E0E5}"/>
              </a:ext>
            </a:extLst>
          </p:cNvPr>
          <p:cNvSpPr>
            <a:spLocks noGrp="1"/>
          </p:cNvSpPr>
          <p:nvPr>
            <p:ph type="body" idx="1"/>
          </p:nvPr>
        </p:nvSpPr>
        <p:spPr>
          <a:xfrm>
            <a:off x="1673525" y="1825625"/>
            <a:ext cx="8126084" cy="4351338"/>
          </a:xfrm>
          <a:prstGeom prst="rect">
            <a:avLst/>
          </a:prstGeom>
        </p:spPr>
        <p:txBody>
          <a:bodyPr vert="horz" lIns="91440" tIns="45720" rIns="91440" bIns="45720" rtlCol="0">
            <a:normAutofit/>
          </a:body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p:txBody>
      </p:sp>
    </p:spTree>
    <p:extLst>
      <p:ext uri="{BB962C8B-B14F-4D97-AF65-F5344CB8AC3E}">
        <p14:creationId xmlns:p14="http://schemas.microsoft.com/office/powerpoint/2010/main" val="3406692678"/>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656" r:id="rId3"/>
    <p:sldLayoutId id="2147483729" r:id="rId4"/>
    <p:sldLayoutId id="2147483730" r:id="rId5"/>
    <p:sldLayoutId id="2147483667" r:id="rId6"/>
    <p:sldLayoutId id="2147483668" r:id="rId7"/>
    <p:sldLayoutId id="2147483741" r:id="rId8"/>
    <p:sldLayoutId id="2147483669" r:id="rId9"/>
    <p:sldLayoutId id="2147483670" r:id="rId10"/>
    <p:sldLayoutId id="2147483671"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62" r:id="rId24"/>
  </p:sldLayoutIdLst>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25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Marcador de título 14">
            <a:extLst>
              <a:ext uri="{FF2B5EF4-FFF2-40B4-BE49-F238E27FC236}">
                <a16:creationId xmlns:a16="http://schemas.microsoft.com/office/drawing/2014/main" id="{D97CB612-86AA-49AC-8ED9-2108848F10EF}"/>
              </a:ext>
            </a:extLst>
          </p:cNvPr>
          <p:cNvSpPr>
            <a:spLocks noGrp="1"/>
          </p:cNvSpPr>
          <p:nvPr>
            <p:ph type="title"/>
          </p:nvPr>
        </p:nvSpPr>
        <p:spPr>
          <a:xfrm>
            <a:off x="4599315" y="552091"/>
            <a:ext cx="5200293" cy="1138597"/>
          </a:xfrm>
          <a:prstGeom prst="rect">
            <a:avLst/>
          </a:prstGeom>
        </p:spPr>
        <p:txBody>
          <a:bodyPr vert="horz" lIns="91440" tIns="45720" rIns="91440" bIns="45720" rtlCol="0" anchor="ctr">
            <a:normAutofit/>
          </a:bodyPr>
          <a:lstStyle/>
          <a:p>
            <a:r>
              <a:rPr lang="ca-ES" noProof="0"/>
              <a:t>Faci clic per modificar l’estil de títol del patró</a:t>
            </a:r>
            <a:br>
              <a:rPr lang="ca-ES" noProof="0"/>
            </a:br>
            <a:endParaRPr lang="ca-ES" noProof="0"/>
          </a:p>
        </p:txBody>
      </p:sp>
      <p:sp>
        <p:nvSpPr>
          <p:cNvPr id="18" name="Marcador de texto 17">
            <a:extLst>
              <a:ext uri="{FF2B5EF4-FFF2-40B4-BE49-F238E27FC236}">
                <a16:creationId xmlns:a16="http://schemas.microsoft.com/office/drawing/2014/main" id="{D88E50EC-44D2-46F3-81A3-4C4DD2D5E0E5}"/>
              </a:ext>
            </a:extLst>
          </p:cNvPr>
          <p:cNvSpPr>
            <a:spLocks noGrp="1"/>
          </p:cNvSpPr>
          <p:nvPr>
            <p:ph type="body" idx="1"/>
          </p:nvPr>
        </p:nvSpPr>
        <p:spPr>
          <a:xfrm>
            <a:off x="4599315" y="1825625"/>
            <a:ext cx="5200293" cy="4351338"/>
          </a:xfrm>
          <a:prstGeom prst="rect">
            <a:avLst/>
          </a:prstGeom>
        </p:spPr>
        <p:txBody>
          <a:bodyPr vert="horz" lIns="91440" tIns="45720" rIns="91440" bIns="45720" rtlCol="0">
            <a:normAutofit/>
          </a:body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p:txBody>
      </p:sp>
    </p:spTree>
    <p:extLst>
      <p:ext uri="{BB962C8B-B14F-4D97-AF65-F5344CB8AC3E}">
        <p14:creationId xmlns:p14="http://schemas.microsoft.com/office/powerpoint/2010/main" val="561092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9" r:id="rId3"/>
    <p:sldLayoutId id="2147483720" r:id="rId4"/>
  </p:sldLayoutIdLst>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2500" b="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Marcador de título 14">
            <a:extLst>
              <a:ext uri="{FF2B5EF4-FFF2-40B4-BE49-F238E27FC236}">
                <a16:creationId xmlns:a16="http://schemas.microsoft.com/office/drawing/2014/main" id="{D97CB612-86AA-49AC-8ED9-2108848F10EF}"/>
              </a:ext>
            </a:extLst>
          </p:cNvPr>
          <p:cNvSpPr>
            <a:spLocks noGrp="1"/>
          </p:cNvSpPr>
          <p:nvPr>
            <p:ph type="title"/>
          </p:nvPr>
        </p:nvSpPr>
        <p:spPr>
          <a:xfrm>
            <a:off x="4599315" y="552091"/>
            <a:ext cx="5200293" cy="1138597"/>
          </a:xfrm>
          <a:prstGeom prst="rect">
            <a:avLst/>
          </a:prstGeom>
        </p:spPr>
        <p:txBody>
          <a:bodyPr vert="horz" lIns="91440" tIns="45720" rIns="91440" bIns="45720" rtlCol="0" anchor="ctr">
            <a:normAutofit/>
          </a:bodyPr>
          <a:lstStyle/>
          <a:p>
            <a:r>
              <a:rPr lang="ca-ES" noProof="0"/>
              <a:t>Faci clic per modificar l’estil de títol del patró</a:t>
            </a:r>
            <a:br>
              <a:rPr lang="ca-ES" noProof="0"/>
            </a:br>
            <a:endParaRPr lang="ca-ES" noProof="0"/>
          </a:p>
        </p:txBody>
      </p:sp>
      <p:sp>
        <p:nvSpPr>
          <p:cNvPr id="18" name="Marcador de texto 17">
            <a:extLst>
              <a:ext uri="{FF2B5EF4-FFF2-40B4-BE49-F238E27FC236}">
                <a16:creationId xmlns:a16="http://schemas.microsoft.com/office/drawing/2014/main" id="{D88E50EC-44D2-46F3-81A3-4C4DD2D5E0E5}"/>
              </a:ext>
            </a:extLst>
          </p:cNvPr>
          <p:cNvSpPr>
            <a:spLocks noGrp="1"/>
          </p:cNvSpPr>
          <p:nvPr>
            <p:ph type="body" idx="1"/>
          </p:nvPr>
        </p:nvSpPr>
        <p:spPr>
          <a:xfrm>
            <a:off x="4599315" y="1825625"/>
            <a:ext cx="5200293" cy="4351338"/>
          </a:xfrm>
          <a:prstGeom prst="rect">
            <a:avLst/>
          </a:prstGeom>
        </p:spPr>
        <p:txBody>
          <a:bodyPr vert="horz" lIns="91440" tIns="45720" rIns="91440" bIns="45720" rtlCol="0">
            <a:normAutofit/>
          </a:body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p:txBody>
      </p:sp>
    </p:spTree>
    <p:extLst>
      <p:ext uri="{BB962C8B-B14F-4D97-AF65-F5344CB8AC3E}">
        <p14:creationId xmlns:p14="http://schemas.microsoft.com/office/powerpoint/2010/main" val="58866823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Lst>
  <p:txStyles>
    <p:titleStyle>
      <a:lvl1pPr algn="l" defTabSz="914400" rtl="0" eaLnBrk="1" latinLnBrk="0" hangingPunct="1">
        <a:lnSpc>
          <a:spcPct val="90000"/>
        </a:lnSpc>
        <a:spcBef>
          <a:spcPct val="0"/>
        </a:spcBef>
        <a:buNone/>
        <a:defRPr sz="3000"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2500" b="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5" name="Marcador de título 14">
            <a:extLst>
              <a:ext uri="{FF2B5EF4-FFF2-40B4-BE49-F238E27FC236}">
                <a16:creationId xmlns:a16="http://schemas.microsoft.com/office/drawing/2014/main" id="{D97CB612-86AA-49AC-8ED9-2108848F10EF}"/>
              </a:ext>
            </a:extLst>
          </p:cNvPr>
          <p:cNvSpPr>
            <a:spLocks noGrp="1"/>
          </p:cNvSpPr>
          <p:nvPr>
            <p:ph type="title"/>
          </p:nvPr>
        </p:nvSpPr>
        <p:spPr>
          <a:xfrm>
            <a:off x="1673525" y="552091"/>
            <a:ext cx="8126083" cy="1138597"/>
          </a:xfrm>
          <a:prstGeom prst="rect">
            <a:avLst/>
          </a:prstGeom>
        </p:spPr>
        <p:txBody>
          <a:bodyPr vert="horz" lIns="91440" tIns="45720" rIns="91440" bIns="45720" rtlCol="0" anchor="ctr">
            <a:normAutofit/>
          </a:bodyPr>
          <a:lstStyle/>
          <a:p>
            <a:r>
              <a:rPr lang="ca-ES" noProof="0"/>
              <a:t>Faci clic per modificar l’estil de títol del patró</a:t>
            </a:r>
            <a:br>
              <a:rPr lang="ca-ES" noProof="0"/>
            </a:br>
            <a:endParaRPr lang="ca-ES" noProof="0"/>
          </a:p>
        </p:txBody>
      </p:sp>
      <p:sp>
        <p:nvSpPr>
          <p:cNvPr id="18" name="Marcador de texto 17">
            <a:extLst>
              <a:ext uri="{FF2B5EF4-FFF2-40B4-BE49-F238E27FC236}">
                <a16:creationId xmlns:a16="http://schemas.microsoft.com/office/drawing/2014/main" id="{D88E50EC-44D2-46F3-81A3-4C4DD2D5E0E5}"/>
              </a:ext>
            </a:extLst>
          </p:cNvPr>
          <p:cNvSpPr>
            <a:spLocks noGrp="1"/>
          </p:cNvSpPr>
          <p:nvPr>
            <p:ph type="body" idx="1"/>
          </p:nvPr>
        </p:nvSpPr>
        <p:spPr>
          <a:xfrm>
            <a:off x="1673525" y="1825625"/>
            <a:ext cx="8126084" cy="4351338"/>
          </a:xfrm>
          <a:prstGeom prst="rect">
            <a:avLst/>
          </a:prstGeom>
        </p:spPr>
        <p:txBody>
          <a:bodyPr vert="horz" lIns="91440" tIns="45720" rIns="91440" bIns="45720" rtlCol="0">
            <a:normAutofit/>
          </a:body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p:txBody>
      </p:sp>
      <p:sp>
        <p:nvSpPr>
          <p:cNvPr id="2" name="Marcador de número de diapositiva 1">
            <a:extLst>
              <a:ext uri="{FF2B5EF4-FFF2-40B4-BE49-F238E27FC236}">
                <a16:creationId xmlns:a16="http://schemas.microsoft.com/office/drawing/2014/main" id="{BB6BDD5E-1E0C-494F-8538-584682F7EA99}"/>
              </a:ext>
            </a:extLst>
          </p:cNvPr>
          <p:cNvSpPr>
            <a:spLocks noGrp="1"/>
          </p:cNvSpPr>
          <p:nvPr>
            <p:ph type="sldNum" sz="quarter" idx="4"/>
          </p:nvPr>
        </p:nvSpPr>
        <p:spPr>
          <a:xfrm>
            <a:off x="8610600" y="6265140"/>
            <a:ext cx="1189009" cy="365125"/>
          </a:xfrm>
          <a:prstGeom prst="rect">
            <a:avLst/>
          </a:prstGeom>
        </p:spPr>
        <p:txBody>
          <a:bodyPr vert="horz" lIns="91440" tIns="45720" rIns="91440" bIns="45720" rtlCol="0" anchor="ctr"/>
          <a:lstStyle>
            <a:lvl1pPr algn="r">
              <a:defRPr sz="1200">
                <a:solidFill>
                  <a:schemeClr val="accent2"/>
                </a:solidFill>
                <a:latin typeface="+mn-lt"/>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A9387450-C232-4760-B15A-5381695BDACE}" type="slidenum">
              <a:rPr kumimoji="0" lang="ca-ES" sz="1200" b="0" i="0" u="none" strike="noStrike" kern="1200" cap="none" spc="0" normalizeH="0" baseline="0" noProof="0" smtClean="0">
                <a:ln>
                  <a:noFill/>
                </a:ln>
                <a:solidFill>
                  <a:srgbClr val="00D378"/>
                </a:solidFill>
                <a:effectLst/>
                <a:uLnTx/>
                <a:uFillTx/>
                <a:latin typeface="Arial" panose="020B0604020202020204"/>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ca-ES" sz="1200" b="0" i="0" u="none" strike="noStrike" kern="1200" cap="none" spc="0" normalizeH="0" baseline="0" noProof="0">
              <a:ln>
                <a:noFill/>
              </a:ln>
              <a:solidFill>
                <a:srgbClr val="00D378"/>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9718085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Lst>
  <p:txStyles>
    <p:titleStyle>
      <a:lvl1pPr algn="l" defTabSz="914400" rtl="0" eaLnBrk="1" latinLnBrk="0" hangingPunct="1">
        <a:lnSpc>
          <a:spcPct val="90000"/>
        </a:lnSpc>
        <a:spcBef>
          <a:spcPct val="0"/>
        </a:spcBef>
        <a:buNone/>
        <a:defRPr sz="3000" kern="1200">
          <a:solidFill>
            <a:schemeClr val="accent2"/>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2500" b="0"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15" name="Marcador de título 14">
            <a:extLst>
              <a:ext uri="{FF2B5EF4-FFF2-40B4-BE49-F238E27FC236}">
                <a16:creationId xmlns:a16="http://schemas.microsoft.com/office/drawing/2014/main" id="{D97CB612-86AA-49AC-8ED9-2108848F10EF}"/>
              </a:ext>
            </a:extLst>
          </p:cNvPr>
          <p:cNvSpPr>
            <a:spLocks noGrp="1"/>
          </p:cNvSpPr>
          <p:nvPr>
            <p:ph type="title"/>
          </p:nvPr>
        </p:nvSpPr>
        <p:spPr>
          <a:xfrm>
            <a:off x="1673525" y="552091"/>
            <a:ext cx="8126083" cy="1138597"/>
          </a:xfrm>
          <a:prstGeom prst="rect">
            <a:avLst/>
          </a:prstGeom>
        </p:spPr>
        <p:txBody>
          <a:bodyPr vert="horz" lIns="91440" tIns="45720" rIns="91440" bIns="45720" rtlCol="0" anchor="t" anchorCtr="0">
            <a:normAutofit/>
          </a:bodyPr>
          <a:lstStyle/>
          <a:p>
            <a:r>
              <a:rPr lang="ca-ES" noProof="0"/>
              <a:t>Faci clic per modificar l’estil de títol del patró</a:t>
            </a:r>
          </a:p>
        </p:txBody>
      </p:sp>
      <p:sp>
        <p:nvSpPr>
          <p:cNvPr id="18" name="Marcador de texto 17">
            <a:extLst>
              <a:ext uri="{FF2B5EF4-FFF2-40B4-BE49-F238E27FC236}">
                <a16:creationId xmlns:a16="http://schemas.microsoft.com/office/drawing/2014/main" id="{D88E50EC-44D2-46F3-81A3-4C4DD2D5E0E5}"/>
              </a:ext>
            </a:extLst>
          </p:cNvPr>
          <p:cNvSpPr>
            <a:spLocks noGrp="1"/>
          </p:cNvSpPr>
          <p:nvPr>
            <p:ph type="body" idx="1"/>
          </p:nvPr>
        </p:nvSpPr>
        <p:spPr>
          <a:xfrm>
            <a:off x="1673525" y="1825625"/>
            <a:ext cx="8126084" cy="4351338"/>
          </a:xfrm>
          <a:prstGeom prst="rect">
            <a:avLst/>
          </a:prstGeom>
        </p:spPr>
        <p:txBody>
          <a:bodyPr vert="horz" lIns="91440" tIns="45720" rIns="91440" bIns="45720" rtlCol="0">
            <a:normAutofit/>
          </a:bodyPr>
          <a:lstStyle/>
          <a:p>
            <a:pPr lvl="0"/>
            <a:r>
              <a:rPr lang="ca-ES" noProof="0"/>
              <a:t>Faci clic per modificar els estils de text del patró</a:t>
            </a:r>
          </a:p>
          <a:p>
            <a:pPr lvl="0"/>
            <a:r>
              <a:rPr lang="ca-ES" noProof="0"/>
              <a:t>Segon nivell </a:t>
            </a:r>
          </a:p>
          <a:p>
            <a:pPr lvl="0"/>
            <a:r>
              <a:rPr lang="ca-ES" noProof="0"/>
              <a:t>Tercer nivell</a:t>
            </a:r>
          </a:p>
          <a:p>
            <a:pPr lvl="0"/>
            <a:r>
              <a:rPr lang="ca-ES" noProof="0"/>
              <a:t>Quart nivell</a:t>
            </a:r>
          </a:p>
          <a:p>
            <a:pPr lvl="0"/>
            <a:r>
              <a:rPr lang="ca-ES" noProof="0"/>
              <a:t>Cinquè nivell</a:t>
            </a:r>
          </a:p>
        </p:txBody>
      </p:sp>
    </p:spTree>
    <p:extLst>
      <p:ext uri="{BB962C8B-B14F-4D97-AF65-F5344CB8AC3E}">
        <p14:creationId xmlns:p14="http://schemas.microsoft.com/office/powerpoint/2010/main" val="2755805083"/>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Lst>
  <p:txStyles>
    <p:titleStyle>
      <a:lvl1pPr algn="l" defTabSz="9144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0" indent="0" algn="l" defTabSz="914400" rtl="0" eaLnBrk="1" latinLnBrk="0" hangingPunct="1">
        <a:lnSpc>
          <a:spcPct val="90000"/>
        </a:lnSpc>
        <a:spcBef>
          <a:spcPts val="0"/>
        </a:spcBef>
        <a:buFont typeface="Arial" panose="020B0604020202020204" pitchFamily="34" charset="0"/>
        <a:buNone/>
        <a:defRPr sz="2500" b="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14.sv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4B9EA3-E5F1-4806-971A-06C44AEBA761}"/>
              </a:ext>
            </a:extLst>
          </p:cNvPr>
          <p:cNvSpPr>
            <a:spLocks noGrp="1"/>
          </p:cNvSpPr>
          <p:nvPr>
            <p:ph type="title"/>
          </p:nvPr>
        </p:nvSpPr>
        <p:spPr>
          <a:xfrm>
            <a:off x="295275" y="4256417"/>
            <a:ext cx="7258050" cy="2091187"/>
          </a:xfrm>
        </p:spPr>
        <p:txBody>
          <a:bodyPr/>
          <a:lstStyle/>
          <a:p>
            <a:r>
              <a:rPr lang="ca-ES" sz="4800" dirty="0"/>
              <a:t>Diagnosi de les borses de mediació de lloguer social a l’RMB</a:t>
            </a:r>
          </a:p>
        </p:txBody>
      </p:sp>
      <p:pic>
        <p:nvPicPr>
          <p:cNvPr id="12" name="Contenidor d'imatge 11" descr="Imatge que conté persona, ungla, dit, a cobert&#10;&#10;Descripció generada automàticament">
            <a:extLst>
              <a:ext uri="{FF2B5EF4-FFF2-40B4-BE49-F238E27FC236}">
                <a16:creationId xmlns:a16="http://schemas.microsoft.com/office/drawing/2014/main" id="{B50FD8F7-998B-FA06-82E3-6647F8914E4F}"/>
              </a:ext>
            </a:extLst>
          </p:cNvPr>
          <p:cNvPicPr>
            <a:picLocks noGrp="1" noChangeAspect="1"/>
          </p:cNvPicPr>
          <p:nvPr>
            <p:ph type="pic" sz="quarter" idx="10"/>
          </p:nvPr>
        </p:nvPicPr>
        <p:blipFill>
          <a:blip r:embed="rId2"/>
          <a:srcRect b="30348"/>
          <a:stretch/>
        </p:blipFill>
        <p:spPr>
          <a:xfrm>
            <a:off x="-1" y="0"/>
            <a:ext cx="8129589" cy="3781778"/>
          </a:xfrm>
        </p:spPr>
      </p:pic>
      <p:sp>
        <p:nvSpPr>
          <p:cNvPr id="13" name="QuadreDeText 12">
            <a:extLst>
              <a:ext uri="{FF2B5EF4-FFF2-40B4-BE49-F238E27FC236}">
                <a16:creationId xmlns:a16="http://schemas.microsoft.com/office/drawing/2014/main" id="{ABFE80A4-C334-5F38-6B01-33EB08CED291}"/>
              </a:ext>
            </a:extLst>
          </p:cNvPr>
          <p:cNvSpPr txBox="1"/>
          <p:nvPr/>
        </p:nvSpPr>
        <p:spPr>
          <a:xfrm>
            <a:off x="6000749" y="3457154"/>
            <a:ext cx="2935111" cy="276999"/>
          </a:xfrm>
          <a:prstGeom prst="rect">
            <a:avLst/>
          </a:prstGeom>
          <a:noFill/>
        </p:spPr>
        <p:txBody>
          <a:bodyPr wrap="square">
            <a:spAutoFit/>
          </a:bodyPr>
          <a:lstStyle/>
          <a:p>
            <a:r>
              <a:rPr lang="ca-ES" sz="1200" dirty="0">
                <a:solidFill>
                  <a:srgbClr val="A7A8A7"/>
                </a:solidFill>
                <a:latin typeface="+mj-lt"/>
              </a:rPr>
              <a:t>Autor foto: Albert Mitjavila</a:t>
            </a:r>
          </a:p>
        </p:txBody>
      </p:sp>
      <p:pic>
        <p:nvPicPr>
          <p:cNvPr id="5" name="Gráfico 4">
            <a:extLst>
              <a:ext uri="{FF2B5EF4-FFF2-40B4-BE49-F238E27FC236}">
                <a16:creationId xmlns:a16="http://schemas.microsoft.com/office/drawing/2014/main" id="{5431159B-70C8-F247-91C1-5A9C00F36D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71197" y="153888"/>
            <a:ext cx="3394694" cy="3499076"/>
          </a:xfrm>
          <a:prstGeom prst="rect">
            <a:avLst/>
          </a:prstGeom>
        </p:spPr>
      </p:pic>
    </p:spTree>
    <p:extLst>
      <p:ext uri="{BB962C8B-B14F-4D97-AF65-F5344CB8AC3E}">
        <p14:creationId xmlns:p14="http://schemas.microsoft.com/office/powerpoint/2010/main" val="21655348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76737-18F0-D5D8-E630-A2C40E901C43}"/>
            </a:ext>
          </a:extLst>
        </p:cNvPr>
        <p:cNvGrpSpPr/>
        <p:nvPr/>
      </p:nvGrpSpPr>
      <p:grpSpPr>
        <a:xfrm>
          <a:off x="0" y="0"/>
          <a:ext cx="0" cy="0"/>
          <a:chOff x="0" y="0"/>
          <a:chExt cx="0" cy="0"/>
        </a:xfrm>
      </p:grpSpPr>
      <p:pic>
        <p:nvPicPr>
          <p:cNvPr id="22" name="Imatge 21">
            <a:extLst>
              <a:ext uri="{FF2B5EF4-FFF2-40B4-BE49-F238E27FC236}">
                <a16:creationId xmlns:a16="http://schemas.microsoft.com/office/drawing/2014/main" id="{445FA0EE-ADDF-A7A8-A4DC-21BC594755B8}"/>
              </a:ext>
            </a:extLst>
          </p:cNvPr>
          <p:cNvPicPr>
            <a:picLocks noChangeAspect="1"/>
          </p:cNvPicPr>
          <p:nvPr/>
        </p:nvPicPr>
        <p:blipFill>
          <a:blip r:embed="rId3"/>
          <a:stretch>
            <a:fillRect/>
          </a:stretch>
        </p:blipFill>
        <p:spPr>
          <a:xfrm>
            <a:off x="1418572" y="1171260"/>
            <a:ext cx="9354856" cy="4515480"/>
          </a:xfrm>
          <a:prstGeom prst="rect">
            <a:avLst/>
          </a:prstGeom>
        </p:spPr>
      </p:pic>
      <p:sp>
        <p:nvSpPr>
          <p:cNvPr id="2" name="Título 1">
            <a:extLst>
              <a:ext uri="{FF2B5EF4-FFF2-40B4-BE49-F238E27FC236}">
                <a16:creationId xmlns:a16="http://schemas.microsoft.com/office/drawing/2014/main" id="{1A28CE2A-2418-B9F6-A714-FF1103CA366B}"/>
              </a:ext>
            </a:extLst>
          </p:cNvPr>
          <p:cNvSpPr txBox="1">
            <a:spLocks/>
          </p:cNvSpPr>
          <p:nvPr/>
        </p:nvSpPr>
        <p:spPr>
          <a:xfrm>
            <a:off x="1418572"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es-ES" sz="2400" dirty="0">
                <a:solidFill>
                  <a:schemeClr val="accent2"/>
                </a:solidFill>
              </a:rPr>
              <a:t>Cerca </a:t>
            </a:r>
            <a:r>
              <a:rPr lang="es-ES" sz="2400" dirty="0" err="1">
                <a:solidFill>
                  <a:schemeClr val="accent2"/>
                </a:solidFill>
              </a:rPr>
              <a:t>d’habitatge</a:t>
            </a:r>
            <a:endParaRPr lang="ca-ES" sz="2400" dirty="0">
              <a:solidFill>
                <a:schemeClr val="accent2"/>
              </a:solidFill>
            </a:endParaRPr>
          </a:p>
        </p:txBody>
      </p:sp>
    </p:spTree>
    <p:extLst>
      <p:ext uri="{BB962C8B-B14F-4D97-AF65-F5344CB8AC3E}">
        <p14:creationId xmlns:p14="http://schemas.microsoft.com/office/powerpoint/2010/main" val="77742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FE00F-85A7-52EB-F1D3-B9712B90827D}"/>
            </a:ext>
          </a:extLst>
        </p:cNvPr>
        <p:cNvGrpSpPr/>
        <p:nvPr/>
      </p:nvGrpSpPr>
      <p:grpSpPr>
        <a:xfrm>
          <a:off x="0" y="0"/>
          <a:ext cx="0" cy="0"/>
          <a:chOff x="0" y="0"/>
          <a:chExt cx="0" cy="0"/>
        </a:xfrm>
      </p:grpSpPr>
      <p:pic>
        <p:nvPicPr>
          <p:cNvPr id="11" name="Imatge 10">
            <a:extLst>
              <a:ext uri="{FF2B5EF4-FFF2-40B4-BE49-F238E27FC236}">
                <a16:creationId xmlns:a16="http://schemas.microsoft.com/office/drawing/2014/main" id="{94A5E008-B0FB-5DF5-C9F1-22E5BA47BE5E}"/>
              </a:ext>
            </a:extLst>
          </p:cNvPr>
          <p:cNvPicPr>
            <a:picLocks noChangeAspect="1"/>
          </p:cNvPicPr>
          <p:nvPr/>
        </p:nvPicPr>
        <p:blipFill>
          <a:blip r:embed="rId3"/>
          <a:stretch>
            <a:fillRect/>
          </a:stretch>
        </p:blipFill>
        <p:spPr>
          <a:xfrm>
            <a:off x="1328072" y="1166497"/>
            <a:ext cx="9535856" cy="4525006"/>
          </a:xfrm>
          <a:prstGeom prst="rect">
            <a:avLst/>
          </a:prstGeom>
        </p:spPr>
      </p:pic>
      <p:sp>
        <p:nvSpPr>
          <p:cNvPr id="2" name="Título 1">
            <a:extLst>
              <a:ext uri="{FF2B5EF4-FFF2-40B4-BE49-F238E27FC236}">
                <a16:creationId xmlns:a16="http://schemas.microsoft.com/office/drawing/2014/main" id="{2DDE2622-5D32-941C-EFA6-4AF1B1055990}"/>
              </a:ext>
            </a:extLst>
          </p:cNvPr>
          <p:cNvSpPr txBox="1">
            <a:spLocks/>
          </p:cNvSpPr>
          <p:nvPr/>
        </p:nvSpPr>
        <p:spPr>
          <a:xfrm>
            <a:off x="1418572"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es-ES" sz="2400" dirty="0" err="1">
                <a:solidFill>
                  <a:schemeClr val="accent2"/>
                </a:solidFill>
              </a:rPr>
              <a:t>Valoració</a:t>
            </a:r>
            <a:r>
              <a:rPr lang="es-ES" sz="2400" dirty="0">
                <a:solidFill>
                  <a:schemeClr val="accent2"/>
                </a:solidFill>
              </a:rPr>
              <a:t> de </a:t>
            </a:r>
            <a:r>
              <a:rPr lang="es-ES" sz="2400" dirty="0" err="1">
                <a:solidFill>
                  <a:schemeClr val="accent2"/>
                </a:solidFill>
              </a:rPr>
              <a:t>l’Habitatge</a:t>
            </a:r>
            <a:r>
              <a:rPr lang="es-ES" sz="2400" dirty="0">
                <a:solidFill>
                  <a:schemeClr val="accent2"/>
                </a:solidFill>
              </a:rPr>
              <a:t> i </a:t>
            </a:r>
            <a:r>
              <a:rPr lang="es-ES" sz="2400" dirty="0" err="1">
                <a:solidFill>
                  <a:schemeClr val="accent2"/>
                </a:solidFill>
              </a:rPr>
              <a:t>fixació</a:t>
            </a:r>
            <a:r>
              <a:rPr lang="es-ES" sz="2400" dirty="0">
                <a:solidFill>
                  <a:schemeClr val="accent2"/>
                </a:solidFill>
              </a:rPr>
              <a:t> de la renda</a:t>
            </a:r>
            <a:endParaRPr lang="ca-ES" sz="2400" dirty="0">
              <a:solidFill>
                <a:schemeClr val="accent2"/>
              </a:solidFill>
            </a:endParaRPr>
          </a:p>
        </p:txBody>
      </p:sp>
    </p:spTree>
    <p:extLst>
      <p:ext uri="{BB962C8B-B14F-4D97-AF65-F5344CB8AC3E}">
        <p14:creationId xmlns:p14="http://schemas.microsoft.com/office/powerpoint/2010/main" val="756367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CE767-071D-5E13-CECE-62D7EA6B1B84}"/>
            </a:ext>
          </a:extLst>
        </p:cNvPr>
        <p:cNvGrpSpPr/>
        <p:nvPr/>
      </p:nvGrpSpPr>
      <p:grpSpPr>
        <a:xfrm>
          <a:off x="0" y="0"/>
          <a:ext cx="0" cy="0"/>
          <a:chOff x="0" y="0"/>
          <a:chExt cx="0" cy="0"/>
        </a:xfrm>
      </p:grpSpPr>
      <p:pic>
        <p:nvPicPr>
          <p:cNvPr id="3" name="Imatge 2">
            <a:extLst>
              <a:ext uri="{FF2B5EF4-FFF2-40B4-BE49-F238E27FC236}">
                <a16:creationId xmlns:a16="http://schemas.microsoft.com/office/drawing/2014/main" id="{F9ED44FC-E504-D84F-7CF3-E51763D067CD}"/>
              </a:ext>
            </a:extLst>
          </p:cNvPr>
          <p:cNvPicPr>
            <a:picLocks noChangeAspect="1"/>
          </p:cNvPicPr>
          <p:nvPr/>
        </p:nvPicPr>
        <p:blipFill>
          <a:blip r:embed="rId2"/>
          <a:stretch>
            <a:fillRect/>
          </a:stretch>
        </p:blipFill>
        <p:spPr>
          <a:xfrm>
            <a:off x="1490019" y="1161733"/>
            <a:ext cx="9211961" cy="4534533"/>
          </a:xfrm>
          <a:prstGeom prst="rect">
            <a:avLst/>
          </a:prstGeom>
        </p:spPr>
      </p:pic>
      <p:sp>
        <p:nvSpPr>
          <p:cNvPr id="2" name="Título 1">
            <a:extLst>
              <a:ext uri="{FF2B5EF4-FFF2-40B4-BE49-F238E27FC236}">
                <a16:creationId xmlns:a16="http://schemas.microsoft.com/office/drawing/2014/main" id="{2B065F80-91DF-96FF-E474-28FB23EBBB76}"/>
              </a:ext>
            </a:extLst>
          </p:cNvPr>
          <p:cNvSpPr txBox="1">
            <a:spLocks/>
          </p:cNvSpPr>
          <p:nvPr/>
        </p:nvSpPr>
        <p:spPr>
          <a:xfrm>
            <a:off x="1418572"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es-ES" sz="2400" dirty="0" err="1">
                <a:solidFill>
                  <a:schemeClr val="accent2"/>
                </a:solidFill>
              </a:rPr>
              <a:t>Seguiment</a:t>
            </a:r>
            <a:r>
              <a:rPr lang="es-ES" sz="2400" dirty="0">
                <a:solidFill>
                  <a:schemeClr val="accent2"/>
                </a:solidFill>
              </a:rPr>
              <a:t> del contracte, </a:t>
            </a:r>
            <a:r>
              <a:rPr lang="es-ES" sz="2400" dirty="0" err="1">
                <a:solidFill>
                  <a:schemeClr val="accent2"/>
                </a:solidFill>
              </a:rPr>
              <a:t>mediació</a:t>
            </a:r>
            <a:r>
              <a:rPr lang="es-ES" sz="2400" dirty="0">
                <a:solidFill>
                  <a:schemeClr val="accent2"/>
                </a:solidFill>
              </a:rPr>
              <a:t> entre les </a:t>
            </a:r>
            <a:r>
              <a:rPr lang="es-ES" sz="2400" dirty="0" err="1">
                <a:solidFill>
                  <a:schemeClr val="accent2"/>
                </a:solidFill>
              </a:rPr>
              <a:t>parts</a:t>
            </a:r>
            <a:endParaRPr lang="ca-ES" sz="2400" dirty="0">
              <a:solidFill>
                <a:schemeClr val="accent2"/>
              </a:solidFill>
            </a:endParaRPr>
          </a:p>
        </p:txBody>
      </p:sp>
    </p:spTree>
    <p:extLst>
      <p:ext uri="{BB962C8B-B14F-4D97-AF65-F5344CB8AC3E}">
        <p14:creationId xmlns:p14="http://schemas.microsoft.com/office/powerpoint/2010/main" val="1079030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5B39-7303-4A07-4793-4B79EAFFAFAC}"/>
            </a:ext>
          </a:extLst>
        </p:cNvPr>
        <p:cNvGrpSpPr/>
        <p:nvPr/>
      </p:nvGrpSpPr>
      <p:grpSpPr>
        <a:xfrm>
          <a:off x="0" y="0"/>
          <a:ext cx="0" cy="0"/>
          <a:chOff x="0" y="0"/>
          <a:chExt cx="0" cy="0"/>
        </a:xfrm>
      </p:grpSpPr>
      <p:pic>
        <p:nvPicPr>
          <p:cNvPr id="3" name="Imatge 2">
            <a:extLst>
              <a:ext uri="{FF2B5EF4-FFF2-40B4-BE49-F238E27FC236}">
                <a16:creationId xmlns:a16="http://schemas.microsoft.com/office/drawing/2014/main" id="{C05F098F-4587-1C40-AEE5-A8ED48A3244A}"/>
              </a:ext>
            </a:extLst>
          </p:cNvPr>
          <p:cNvPicPr>
            <a:picLocks noChangeAspect="1"/>
          </p:cNvPicPr>
          <p:nvPr/>
        </p:nvPicPr>
        <p:blipFill>
          <a:blip r:embed="rId2"/>
          <a:stretch>
            <a:fillRect/>
          </a:stretch>
        </p:blipFill>
        <p:spPr>
          <a:xfrm>
            <a:off x="1437625" y="1161733"/>
            <a:ext cx="9316750" cy="4534533"/>
          </a:xfrm>
          <a:prstGeom prst="rect">
            <a:avLst/>
          </a:prstGeom>
        </p:spPr>
      </p:pic>
      <p:sp>
        <p:nvSpPr>
          <p:cNvPr id="2" name="Título 1">
            <a:extLst>
              <a:ext uri="{FF2B5EF4-FFF2-40B4-BE49-F238E27FC236}">
                <a16:creationId xmlns:a16="http://schemas.microsoft.com/office/drawing/2014/main" id="{68BD288B-5B6D-1BCA-65CD-539C937F8FB8}"/>
              </a:ext>
            </a:extLst>
          </p:cNvPr>
          <p:cNvSpPr txBox="1">
            <a:spLocks/>
          </p:cNvSpPr>
          <p:nvPr/>
        </p:nvSpPr>
        <p:spPr>
          <a:xfrm>
            <a:off x="1418572"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sz="2400" noProof="0">
                <a:solidFill>
                  <a:schemeClr val="accent2"/>
                </a:solidFill>
              </a:rPr>
              <a:t>Mediació entre les parts, si escau</a:t>
            </a:r>
          </a:p>
        </p:txBody>
      </p:sp>
    </p:spTree>
    <p:extLst>
      <p:ext uri="{BB962C8B-B14F-4D97-AF65-F5344CB8AC3E}">
        <p14:creationId xmlns:p14="http://schemas.microsoft.com/office/powerpoint/2010/main" val="1608357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83A50-AB89-F30B-26DF-DC5B415A6AD9}"/>
            </a:ext>
          </a:extLst>
        </p:cNvPr>
        <p:cNvGrpSpPr/>
        <p:nvPr/>
      </p:nvGrpSpPr>
      <p:grpSpPr>
        <a:xfrm>
          <a:off x="0" y="0"/>
          <a:ext cx="0" cy="0"/>
          <a:chOff x="0" y="0"/>
          <a:chExt cx="0" cy="0"/>
        </a:xfrm>
      </p:grpSpPr>
      <p:pic>
        <p:nvPicPr>
          <p:cNvPr id="3" name="Imatge 2">
            <a:extLst>
              <a:ext uri="{FF2B5EF4-FFF2-40B4-BE49-F238E27FC236}">
                <a16:creationId xmlns:a16="http://schemas.microsoft.com/office/drawing/2014/main" id="{0B33966B-867F-4E0A-1925-16F395BFC0C8}"/>
              </a:ext>
            </a:extLst>
          </p:cNvPr>
          <p:cNvPicPr>
            <a:picLocks noChangeAspect="1"/>
          </p:cNvPicPr>
          <p:nvPr/>
        </p:nvPicPr>
        <p:blipFill>
          <a:blip r:embed="rId3"/>
          <a:stretch>
            <a:fillRect/>
          </a:stretch>
        </p:blipFill>
        <p:spPr>
          <a:xfrm>
            <a:off x="1418572" y="1128391"/>
            <a:ext cx="9431066" cy="4601217"/>
          </a:xfrm>
          <a:prstGeom prst="rect">
            <a:avLst/>
          </a:prstGeom>
        </p:spPr>
      </p:pic>
      <p:sp>
        <p:nvSpPr>
          <p:cNvPr id="5" name="Título 1">
            <a:extLst>
              <a:ext uri="{FF2B5EF4-FFF2-40B4-BE49-F238E27FC236}">
                <a16:creationId xmlns:a16="http://schemas.microsoft.com/office/drawing/2014/main" id="{077346E2-0D3F-421D-87C8-89010847AABA}"/>
              </a:ext>
            </a:extLst>
          </p:cNvPr>
          <p:cNvSpPr txBox="1">
            <a:spLocks/>
          </p:cNvSpPr>
          <p:nvPr/>
        </p:nvSpPr>
        <p:spPr>
          <a:xfrm>
            <a:off x="1418572" y="513992"/>
            <a:ext cx="10075822" cy="65798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sz="2400" noProof="0">
                <a:solidFill>
                  <a:schemeClr val="accent2"/>
                </a:solidFill>
              </a:rPr>
              <a:t>Cerca de la persona llogatera adequada per a l’habitatge i l’adjudicació</a:t>
            </a:r>
          </a:p>
        </p:txBody>
      </p:sp>
    </p:spTree>
    <p:extLst>
      <p:ext uri="{BB962C8B-B14F-4D97-AF65-F5344CB8AC3E}">
        <p14:creationId xmlns:p14="http://schemas.microsoft.com/office/powerpoint/2010/main" val="2791941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03158-16DF-E88B-6BF0-FB3A17EFFCA6}"/>
            </a:ext>
          </a:extLst>
        </p:cNvPr>
        <p:cNvGrpSpPr/>
        <p:nvPr/>
      </p:nvGrpSpPr>
      <p:grpSpPr>
        <a:xfrm>
          <a:off x="0" y="0"/>
          <a:ext cx="0" cy="0"/>
          <a:chOff x="0" y="0"/>
          <a:chExt cx="0" cy="0"/>
        </a:xfrm>
      </p:grpSpPr>
      <p:pic>
        <p:nvPicPr>
          <p:cNvPr id="4" name="Imatge 3">
            <a:extLst>
              <a:ext uri="{FF2B5EF4-FFF2-40B4-BE49-F238E27FC236}">
                <a16:creationId xmlns:a16="http://schemas.microsoft.com/office/drawing/2014/main" id="{4DA16804-D317-DFC8-503D-8603660722A2}"/>
              </a:ext>
            </a:extLst>
          </p:cNvPr>
          <p:cNvPicPr>
            <a:picLocks noChangeAspect="1"/>
          </p:cNvPicPr>
          <p:nvPr/>
        </p:nvPicPr>
        <p:blipFill>
          <a:blip r:embed="rId2"/>
          <a:stretch>
            <a:fillRect/>
          </a:stretch>
        </p:blipFill>
        <p:spPr>
          <a:xfrm>
            <a:off x="1437625" y="1137918"/>
            <a:ext cx="9316750" cy="4582164"/>
          </a:xfrm>
          <a:prstGeom prst="rect">
            <a:avLst/>
          </a:prstGeom>
        </p:spPr>
      </p:pic>
      <p:sp>
        <p:nvSpPr>
          <p:cNvPr id="2" name="Título 1">
            <a:extLst>
              <a:ext uri="{FF2B5EF4-FFF2-40B4-BE49-F238E27FC236}">
                <a16:creationId xmlns:a16="http://schemas.microsoft.com/office/drawing/2014/main" id="{89A44480-E9E6-82C4-024C-39C6BDC53B04}"/>
              </a:ext>
            </a:extLst>
          </p:cNvPr>
          <p:cNvSpPr txBox="1">
            <a:spLocks/>
          </p:cNvSpPr>
          <p:nvPr/>
        </p:nvSpPr>
        <p:spPr>
          <a:xfrm>
            <a:off x="1418572"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sz="2400" noProof="0">
                <a:solidFill>
                  <a:schemeClr val="accent2"/>
                </a:solidFill>
              </a:rPr>
              <a:t>Tramitació de les ajudes al pagament del lloguer </a:t>
            </a:r>
          </a:p>
        </p:txBody>
      </p:sp>
    </p:spTree>
    <p:extLst>
      <p:ext uri="{BB962C8B-B14F-4D97-AF65-F5344CB8AC3E}">
        <p14:creationId xmlns:p14="http://schemas.microsoft.com/office/powerpoint/2010/main" val="4054426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7070E-5AC4-9E23-0E86-DDFFA38F2D2C}"/>
            </a:ext>
          </a:extLst>
        </p:cNvPr>
        <p:cNvGrpSpPr/>
        <p:nvPr/>
      </p:nvGrpSpPr>
      <p:grpSpPr>
        <a:xfrm>
          <a:off x="0" y="0"/>
          <a:ext cx="0" cy="0"/>
          <a:chOff x="0" y="0"/>
          <a:chExt cx="0" cy="0"/>
        </a:xfrm>
      </p:grpSpPr>
      <p:pic>
        <p:nvPicPr>
          <p:cNvPr id="3" name="Imatge 2">
            <a:extLst>
              <a:ext uri="{FF2B5EF4-FFF2-40B4-BE49-F238E27FC236}">
                <a16:creationId xmlns:a16="http://schemas.microsoft.com/office/drawing/2014/main" id="{8452AC2E-6F89-B2E5-0245-7F99DEB51408}"/>
              </a:ext>
            </a:extLst>
          </p:cNvPr>
          <p:cNvPicPr>
            <a:picLocks noChangeAspect="1"/>
          </p:cNvPicPr>
          <p:nvPr/>
        </p:nvPicPr>
        <p:blipFill>
          <a:blip r:embed="rId3"/>
          <a:stretch>
            <a:fillRect/>
          </a:stretch>
        </p:blipFill>
        <p:spPr>
          <a:xfrm>
            <a:off x="1432861" y="1171260"/>
            <a:ext cx="9326277" cy="4515480"/>
          </a:xfrm>
          <a:prstGeom prst="rect">
            <a:avLst/>
          </a:prstGeom>
        </p:spPr>
      </p:pic>
      <p:sp>
        <p:nvSpPr>
          <p:cNvPr id="2" name="Título 1">
            <a:extLst>
              <a:ext uri="{FF2B5EF4-FFF2-40B4-BE49-F238E27FC236}">
                <a16:creationId xmlns:a16="http://schemas.microsoft.com/office/drawing/2014/main" id="{2A68D199-BBB3-A621-AEF2-09DE9E8B4756}"/>
              </a:ext>
            </a:extLst>
          </p:cNvPr>
          <p:cNvSpPr txBox="1">
            <a:spLocks/>
          </p:cNvSpPr>
          <p:nvPr/>
        </p:nvSpPr>
        <p:spPr>
          <a:xfrm>
            <a:off x="1418572"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sz="2400" noProof="0">
                <a:solidFill>
                  <a:schemeClr val="accent2"/>
                </a:solidFill>
              </a:rPr>
              <a:t>Tramitació d’assegurances</a:t>
            </a:r>
          </a:p>
        </p:txBody>
      </p:sp>
    </p:spTree>
    <p:extLst>
      <p:ext uri="{BB962C8B-B14F-4D97-AF65-F5344CB8AC3E}">
        <p14:creationId xmlns:p14="http://schemas.microsoft.com/office/powerpoint/2010/main" val="2110206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0E6E8-8104-71AF-6CAF-4B88C3360D03}"/>
            </a:ext>
          </a:extLst>
        </p:cNvPr>
        <p:cNvGrpSpPr/>
        <p:nvPr/>
      </p:nvGrpSpPr>
      <p:grpSpPr>
        <a:xfrm>
          <a:off x="0" y="0"/>
          <a:ext cx="0" cy="0"/>
          <a:chOff x="0" y="0"/>
          <a:chExt cx="0" cy="0"/>
        </a:xfrm>
      </p:grpSpPr>
      <p:pic>
        <p:nvPicPr>
          <p:cNvPr id="4" name="Imatge 3">
            <a:extLst>
              <a:ext uri="{FF2B5EF4-FFF2-40B4-BE49-F238E27FC236}">
                <a16:creationId xmlns:a16="http://schemas.microsoft.com/office/drawing/2014/main" id="{B0898B80-57AB-3265-3C15-007D3FE13BC7}"/>
              </a:ext>
            </a:extLst>
          </p:cNvPr>
          <p:cNvPicPr>
            <a:picLocks noChangeAspect="1"/>
          </p:cNvPicPr>
          <p:nvPr/>
        </p:nvPicPr>
        <p:blipFill>
          <a:blip r:embed="rId2"/>
          <a:stretch>
            <a:fillRect/>
          </a:stretch>
        </p:blipFill>
        <p:spPr>
          <a:xfrm>
            <a:off x="1418572" y="1166497"/>
            <a:ext cx="9364382" cy="4525006"/>
          </a:xfrm>
          <a:prstGeom prst="rect">
            <a:avLst/>
          </a:prstGeom>
        </p:spPr>
      </p:pic>
      <p:sp>
        <p:nvSpPr>
          <p:cNvPr id="2" name="Título 1">
            <a:extLst>
              <a:ext uri="{FF2B5EF4-FFF2-40B4-BE49-F238E27FC236}">
                <a16:creationId xmlns:a16="http://schemas.microsoft.com/office/drawing/2014/main" id="{243181EC-A555-898E-E0D4-75E2627C63BB}"/>
              </a:ext>
            </a:extLst>
          </p:cNvPr>
          <p:cNvSpPr txBox="1">
            <a:spLocks/>
          </p:cNvSpPr>
          <p:nvPr/>
        </p:nvSpPr>
        <p:spPr>
          <a:xfrm>
            <a:off x="1418572"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sz="2400" noProof="0">
                <a:solidFill>
                  <a:schemeClr val="accent2"/>
                </a:solidFill>
              </a:rPr>
              <a:t>Dipòsit de la fiança</a:t>
            </a:r>
          </a:p>
        </p:txBody>
      </p:sp>
    </p:spTree>
    <p:extLst>
      <p:ext uri="{BB962C8B-B14F-4D97-AF65-F5344CB8AC3E}">
        <p14:creationId xmlns:p14="http://schemas.microsoft.com/office/powerpoint/2010/main" val="34492667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E0DCB-2411-9650-8647-442AD2FFC487}"/>
            </a:ext>
          </a:extLst>
        </p:cNvPr>
        <p:cNvGrpSpPr/>
        <p:nvPr/>
      </p:nvGrpSpPr>
      <p:grpSpPr>
        <a:xfrm>
          <a:off x="0" y="0"/>
          <a:ext cx="0" cy="0"/>
          <a:chOff x="0" y="0"/>
          <a:chExt cx="0" cy="0"/>
        </a:xfrm>
      </p:grpSpPr>
      <p:pic>
        <p:nvPicPr>
          <p:cNvPr id="3" name="Imatge 2">
            <a:extLst>
              <a:ext uri="{FF2B5EF4-FFF2-40B4-BE49-F238E27FC236}">
                <a16:creationId xmlns:a16="http://schemas.microsoft.com/office/drawing/2014/main" id="{CDE43641-126C-675D-287D-74A07030B86E}"/>
              </a:ext>
            </a:extLst>
          </p:cNvPr>
          <p:cNvPicPr>
            <a:picLocks noChangeAspect="1"/>
          </p:cNvPicPr>
          <p:nvPr/>
        </p:nvPicPr>
        <p:blipFill>
          <a:blip r:embed="rId2"/>
          <a:stretch>
            <a:fillRect/>
          </a:stretch>
        </p:blipFill>
        <p:spPr>
          <a:xfrm>
            <a:off x="1389993" y="1171260"/>
            <a:ext cx="9412013" cy="4515480"/>
          </a:xfrm>
          <a:prstGeom prst="rect">
            <a:avLst/>
          </a:prstGeom>
        </p:spPr>
      </p:pic>
      <p:sp>
        <p:nvSpPr>
          <p:cNvPr id="2" name="Título 1">
            <a:extLst>
              <a:ext uri="{FF2B5EF4-FFF2-40B4-BE49-F238E27FC236}">
                <a16:creationId xmlns:a16="http://schemas.microsoft.com/office/drawing/2014/main" id="{D137BEFE-00F7-BDDB-7DC0-6C92BD968A04}"/>
              </a:ext>
            </a:extLst>
          </p:cNvPr>
          <p:cNvSpPr txBox="1">
            <a:spLocks/>
          </p:cNvSpPr>
          <p:nvPr/>
        </p:nvSpPr>
        <p:spPr>
          <a:xfrm>
            <a:off x="1418572" y="513992"/>
            <a:ext cx="8820132"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sz="2400" noProof="0">
                <a:solidFill>
                  <a:schemeClr val="accent2"/>
                </a:solidFill>
              </a:rPr>
              <a:t>Redacció i signatura del contracte amb propietat i llogater/a</a:t>
            </a:r>
          </a:p>
        </p:txBody>
      </p:sp>
    </p:spTree>
    <p:extLst>
      <p:ext uri="{BB962C8B-B14F-4D97-AF65-F5344CB8AC3E}">
        <p14:creationId xmlns:p14="http://schemas.microsoft.com/office/powerpoint/2010/main" val="174443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5DB7E-C88F-0505-181B-1E56ACDDE00D}"/>
            </a:ext>
          </a:extLst>
        </p:cNvPr>
        <p:cNvGrpSpPr/>
        <p:nvPr/>
      </p:nvGrpSpPr>
      <p:grpSpPr>
        <a:xfrm>
          <a:off x="0" y="0"/>
          <a:ext cx="0" cy="0"/>
          <a:chOff x="0" y="0"/>
          <a:chExt cx="0" cy="0"/>
        </a:xfrm>
      </p:grpSpPr>
      <p:pic>
        <p:nvPicPr>
          <p:cNvPr id="4" name="Imatge 3">
            <a:extLst>
              <a:ext uri="{FF2B5EF4-FFF2-40B4-BE49-F238E27FC236}">
                <a16:creationId xmlns:a16="http://schemas.microsoft.com/office/drawing/2014/main" id="{B89768CA-5432-B4A1-FBD6-F90FEA5BC445}"/>
              </a:ext>
            </a:extLst>
          </p:cNvPr>
          <p:cNvPicPr>
            <a:picLocks noChangeAspect="1"/>
          </p:cNvPicPr>
          <p:nvPr/>
        </p:nvPicPr>
        <p:blipFill>
          <a:blip r:embed="rId2"/>
          <a:stretch>
            <a:fillRect/>
          </a:stretch>
        </p:blipFill>
        <p:spPr>
          <a:xfrm>
            <a:off x="1451914" y="1190312"/>
            <a:ext cx="9288171" cy="4477375"/>
          </a:xfrm>
          <a:prstGeom prst="rect">
            <a:avLst/>
          </a:prstGeom>
        </p:spPr>
      </p:pic>
      <p:sp>
        <p:nvSpPr>
          <p:cNvPr id="2" name="Título 1">
            <a:extLst>
              <a:ext uri="{FF2B5EF4-FFF2-40B4-BE49-F238E27FC236}">
                <a16:creationId xmlns:a16="http://schemas.microsoft.com/office/drawing/2014/main" id="{FC0C9CF1-B28C-211A-3A56-5282B304A0B1}"/>
              </a:ext>
            </a:extLst>
          </p:cNvPr>
          <p:cNvSpPr txBox="1">
            <a:spLocks/>
          </p:cNvSpPr>
          <p:nvPr/>
        </p:nvSpPr>
        <p:spPr>
          <a:xfrm>
            <a:off x="1418572"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sz="2400" noProof="0">
                <a:solidFill>
                  <a:schemeClr val="accent2"/>
                </a:solidFill>
              </a:rPr>
              <a:t>Introducció del contracte a l’eina telemàtica</a:t>
            </a:r>
          </a:p>
        </p:txBody>
      </p:sp>
    </p:spTree>
    <p:extLst>
      <p:ext uri="{BB962C8B-B14F-4D97-AF65-F5344CB8AC3E}">
        <p14:creationId xmlns:p14="http://schemas.microsoft.com/office/powerpoint/2010/main" val="187158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FBB578-68F6-4940-803D-F5105687E5E1}"/>
              </a:ext>
            </a:extLst>
          </p:cNvPr>
          <p:cNvSpPr>
            <a:spLocks noGrp="1"/>
          </p:cNvSpPr>
          <p:nvPr>
            <p:ph type="title"/>
          </p:nvPr>
        </p:nvSpPr>
        <p:spPr>
          <a:xfrm>
            <a:off x="911525" y="513992"/>
            <a:ext cx="8126083" cy="750235"/>
          </a:xfrm>
        </p:spPr>
        <p:txBody>
          <a:bodyPr/>
          <a:lstStyle/>
          <a:p>
            <a:r>
              <a:rPr lang="ca-ES" dirty="0"/>
              <a:t>Objectiu de l’anàlisi</a:t>
            </a:r>
          </a:p>
        </p:txBody>
      </p:sp>
      <p:sp>
        <p:nvSpPr>
          <p:cNvPr id="12" name="Contenidor de text 11">
            <a:extLst>
              <a:ext uri="{FF2B5EF4-FFF2-40B4-BE49-F238E27FC236}">
                <a16:creationId xmlns:a16="http://schemas.microsoft.com/office/drawing/2014/main" id="{C748A7C6-290F-4C9F-59E2-10ACA631DC7C}"/>
              </a:ext>
            </a:extLst>
          </p:cNvPr>
          <p:cNvSpPr>
            <a:spLocks noGrp="1"/>
          </p:cNvSpPr>
          <p:nvPr>
            <p:ph type="body" sz="quarter" idx="23"/>
          </p:nvPr>
        </p:nvSpPr>
        <p:spPr>
          <a:xfrm>
            <a:off x="1035050" y="1555461"/>
            <a:ext cx="9813925" cy="3359440"/>
          </a:xfrm>
        </p:spPr>
        <p:txBody>
          <a:bodyPr>
            <a:normAutofit fontScale="77500" lnSpcReduction="20000"/>
          </a:bodyPr>
          <a:lstStyle/>
          <a:p>
            <a:pPr marL="342900" indent="-342900">
              <a:buFont typeface="Arial" panose="020B0604020202020204" pitchFamily="34" charset="0"/>
              <a:buChar char="•"/>
            </a:pPr>
            <a:r>
              <a:rPr lang="ca-ES" sz="2800" dirty="0"/>
              <a:t>Recollir informació de les borses de mediació per al lloguer social dels municipis de la regió metropolitana de Barcelona membres de l’XMIR.</a:t>
            </a:r>
          </a:p>
          <a:p>
            <a:pPr marL="342900" indent="-342900">
              <a:buFont typeface="Arial" panose="020B0604020202020204" pitchFamily="34" charset="0"/>
              <a:buChar char="•"/>
            </a:pPr>
            <a:endParaRPr lang="ca-ES" sz="2800" dirty="0"/>
          </a:p>
          <a:p>
            <a:pPr marL="342900" indent="-342900">
              <a:buFont typeface="Arial" panose="020B0604020202020204" pitchFamily="34" charset="0"/>
              <a:buChar char="•"/>
            </a:pPr>
            <a:r>
              <a:rPr lang="ca-ES" sz="2800" dirty="0"/>
              <a:t>Avaluar-ne la situació actual i identificar fortaleses i mancances del programa des de la mirada dels ajuntaments i les entitats del tercer sector membres de l’XMIR.</a:t>
            </a:r>
          </a:p>
          <a:p>
            <a:pPr marL="342900" indent="-342900">
              <a:buFont typeface="Arial" panose="020B0604020202020204" pitchFamily="34" charset="0"/>
              <a:buChar char="•"/>
            </a:pPr>
            <a:endParaRPr lang="ca-ES" sz="2800" dirty="0"/>
          </a:p>
          <a:p>
            <a:pPr marL="342900" indent="-342900">
              <a:buFont typeface="Arial" panose="020B0604020202020204" pitchFamily="34" charset="0"/>
              <a:buChar char="•"/>
            </a:pPr>
            <a:r>
              <a:rPr lang="ca-ES" sz="2800" dirty="0"/>
              <a:t>Treballar possibles accions de millora del programa de les borses de mediació per al lloguer social i traslladar les demandes a les autoritats competents com l’AHB i la Secretaria d’Habitatge de la Generalitat.</a:t>
            </a:r>
          </a:p>
          <a:p>
            <a:endParaRPr lang="ca-ES" dirty="0"/>
          </a:p>
        </p:txBody>
      </p:sp>
    </p:spTree>
    <p:extLst>
      <p:ext uri="{BB962C8B-B14F-4D97-AF65-F5344CB8AC3E}">
        <p14:creationId xmlns:p14="http://schemas.microsoft.com/office/powerpoint/2010/main" val="334627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F5F07-B245-CF64-C3AF-8853BD3249E5}"/>
            </a:ext>
          </a:extLst>
        </p:cNvPr>
        <p:cNvGrpSpPr/>
        <p:nvPr/>
      </p:nvGrpSpPr>
      <p:grpSpPr>
        <a:xfrm>
          <a:off x="0" y="0"/>
          <a:ext cx="0" cy="0"/>
          <a:chOff x="0" y="0"/>
          <a:chExt cx="0" cy="0"/>
        </a:xfrm>
      </p:grpSpPr>
      <p:pic>
        <p:nvPicPr>
          <p:cNvPr id="4" name="Imatge 3">
            <a:extLst>
              <a:ext uri="{FF2B5EF4-FFF2-40B4-BE49-F238E27FC236}">
                <a16:creationId xmlns:a16="http://schemas.microsoft.com/office/drawing/2014/main" id="{E2A71686-E2A8-4D5F-C1D0-87A57167A1E2}"/>
              </a:ext>
            </a:extLst>
          </p:cNvPr>
          <p:cNvPicPr>
            <a:picLocks noChangeAspect="1"/>
          </p:cNvPicPr>
          <p:nvPr/>
        </p:nvPicPr>
        <p:blipFill>
          <a:blip r:embed="rId3"/>
          <a:stretch>
            <a:fillRect/>
          </a:stretch>
        </p:blipFill>
        <p:spPr>
          <a:xfrm>
            <a:off x="1451914" y="1161733"/>
            <a:ext cx="9288171" cy="4534533"/>
          </a:xfrm>
          <a:prstGeom prst="rect">
            <a:avLst/>
          </a:prstGeom>
        </p:spPr>
      </p:pic>
      <p:sp>
        <p:nvSpPr>
          <p:cNvPr id="2" name="Título 1">
            <a:extLst>
              <a:ext uri="{FF2B5EF4-FFF2-40B4-BE49-F238E27FC236}">
                <a16:creationId xmlns:a16="http://schemas.microsoft.com/office/drawing/2014/main" id="{4FC81C11-06C9-2D9E-E333-E52EB2441A35}"/>
              </a:ext>
            </a:extLst>
          </p:cNvPr>
          <p:cNvSpPr txBox="1">
            <a:spLocks/>
          </p:cNvSpPr>
          <p:nvPr/>
        </p:nvSpPr>
        <p:spPr>
          <a:xfrm>
            <a:off x="1418572" y="513992"/>
            <a:ext cx="9288171"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sz="2400" noProof="0">
                <a:solidFill>
                  <a:schemeClr val="accent2"/>
                </a:solidFill>
              </a:rPr>
              <a:t>Confecció del contracte de lloguer, inventari i annex aval lloguer</a:t>
            </a:r>
          </a:p>
        </p:txBody>
      </p:sp>
    </p:spTree>
    <p:extLst>
      <p:ext uri="{BB962C8B-B14F-4D97-AF65-F5344CB8AC3E}">
        <p14:creationId xmlns:p14="http://schemas.microsoft.com/office/powerpoint/2010/main" val="18356519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B6B8A45E-CA99-4B67-8617-8527ADD102A8}"/>
              </a:ext>
            </a:extLst>
          </p:cNvPr>
          <p:cNvSpPr>
            <a:spLocks noGrp="1"/>
          </p:cNvSpPr>
          <p:nvPr>
            <p:ph type="body" sz="quarter" idx="14"/>
          </p:nvPr>
        </p:nvSpPr>
        <p:spPr>
          <a:xfrm>
            <a:off x="982777" y="1214591"/>
            <a:ext cx="8046538" cy="905611"/>
          </a:xfrm>
        </p:spPr>
        <p:txBody>
          <a:bodyPr>
            <a:normAutofit/>
          </a:bodyPr>
          <a:lstStyle/>
          <a:p>
            <a:r>
              <a:rPr lang="ca-ES" sz="2000" dirty="0"/>
              <a:t>Altres tasques que s’han considerat problemàtiques per les enquestades:</a:t>
            </a:r>
          </a:p>
        </p:txBody>
      </p:sp>
      <p:sp>
        <p:nvSpPr>
          <p:cNvPr id="6" name="Marcador de texto 5">
            <a:extLst>
              <a:ext uri="{FF2B5EF4-FFF2-40B4-BE49-F238E27FC236}">
                <a16:creationId xmlns:a16="http://schemas.microsoft.com/office/drawing/2014/main" id="{087F11FD-99FD-4DE2-97FC-2C6F8F88A032}"/>
              </a:ext>
            </a:extLst>
          </p:cNvPr>
          <p:cNvSpPr>
            <a:spLocks noGrp="1"/>
          </p:cNvSpPr>
          <p:nvPr>
            <p:ph type="body" sz="quarter" idx="27"/>
          </p:nvPr>
        </p:nvSpPr>
        <p:spPr>
          <a:xfrm>
            <a:off x="610533" y="2921987"/>
            <a:ext cx="2217100" cy="478734"/>
          </a:xfrm>
        </p:spPr>
        <p:txBody>
          <a:bodyPr>
            <a:normAutofit/>
          </a:bodyPr>
          <a:lstStyle/>
          <a:p>
            <a:r>
              <a:rPr lang="ca-ES" sz="1500" dirty="0"/>
              <a:t>Pèrdua d’habitatge</a:t>
            </a:r>
          </a:p>
          <a:p>
            <a:endParaRPr lang="ca-ES" sz="1500" dirty="0"/>
          </a:p>
        </p:txBody>
      </p:sp>
      <p:sp>
        <p:nvSpPr>
          <p:cNvPr id="7" name="Marcador de texto 6">
            <a:extLst>
              <a:ext uri="{FF2B5EF4-FFF2-40B4-BE49-F238E27FC236}">
                <a16:creationId xmlns:a16="http://schemas.microsoft.com/office/drawing/2014/main" id="{FFB4DEB5-9313-42D5-821D-A755074F0F26}"/>
              </a:ext>
            </a:extLst>
          </p:cNvPr>
          <p:cNvSpPr>
            <a:spLocks noGrp="1"/>
          </p:cNvSpPr>
          <p:nvPr>
            <p:ph type="body" sz="quarter" idx="32"/>
          </p:nvPr>
        </p:nvSpPr>
        <p:spPr>
          <a:xfrm>
            <a:off x="574096" y="3264490"/>
            <a:ext cx="2063750" cy="2007088"/>
          </a:xfrm>
        </p:spPr>
        <p:txBody>
          <a:bodyPr>
            <a:normAutofit/>
          </a:bodyPr>
          <a:lstStyle/>
          <a:p>
            <a:pPr marL="285750" indent="-285750">
              <a:buFont typeface="Arial" panose="020B0604020202020204" pitchFamily="34" charset="0"/>
              <a:buChar char="•"/>
            </a:pPr>
            <a:r>
              <a:rPr lang="ca-ES" sz="1600" dirty="0"/>
              <a:t>Poc atractiu de la borsa davant de portals i immobiliàries</a:t>
            </a:r>
          </a:p>
          <a:p>
            <a:endParaRPr lang="ca-ES" sz="1600" dirty="0"/>
          </a:p>
          <a:p>
            <a:pPr marL="285750" indent="-285750">
              <a:buFont typeface="Arial" panose="020B0604020202020204" pitchFamily="34" charset="0"/>
              <a:buChar char="•"/>
            </a:pPr>
            <a:r>
              <a:rPr lang="ca-ES" sz="1600" dirty="0"/>
              <a:t>Canvi de titular de l’habitatge</a:t>
            </a:r>
          </a:p>
        </p:txBody>
      </p:sp>
      <p:sp>
        <p:nvSpPr>
          <p:cNvPr id="9" name="Marcador de texto 8">
            <a:extLst>
              <a:ext uri="{FF2B5EF4-FFF2-40B4-BE49-F238E27FC236}">
                <a16:creationId xmlns:a16="http://schemas.microsoft.com/office/drawing/2014/main" id="{04CD3104-9A86-40AB-AAC2-106D1CC65F86}"/>
              </a:ext>
            </a:extLst>
          </p:cNvPr>
          <p:cNvSpPr>
            <a:spLocks noGrp="1"/>
          </p:cNvSpPr>
          <p:nvPr>
            <p:ph type="body" sz="quarter" idx="34"/>
          </p:nvPr>
        </p:nvSpPr>
        <p:spPr>
          <a:xfrm>
            <a:off x="2804578" y="2921987"/>
            <a:ext cx="2217100" cy="478734"/>
          </a:xfrm>
        </p:spPr>
        <p:txBody>
          <a:bodyPr>
            <a:normAutofit/>
          </a:bodyPr>
          <a:lstStyle/>
          <a:p>
            <a:r>
              <a:rPr lang="ca-ES" sz="1500" dirty="0"/>
              <a:t>Sinistres</a:t>
            </a:r>
          </a:p>
        </p:txBody>
      </p:sp>
      <p:sp>
        <p:nvSpPr>
          <p:cNvPr id="10" name="Marcador de texto 9">
            <a:extLst>
              <a:ext uri="{FF2B5EF4-FFF2-40B4-BE49-F238E27FC236}">
                <a16:creationId xmlns:a16="http://schemas.microsoft.com/office/drawing/2014/main" id="{364650B7-7CC1-4B20-84F5-1B30B1D1DA23}"/>
              </a:ext>
            </a:extLst>
          </p:cNvPr>
          <p:cNvSpPr>
            <a:spLocks noGrp="1"/>
          </p:cNvSpPr>
          <p:nvPr>
            <p:ph type="body" sz="quarter" idx="35"/>
          </p:nvPr>
        </p:nvSpPr>
        <p:spPr>
          <a:xfrm>
            <a:off x="2789058" y="3264411"/>
            <a:ext cx="2056724" cy="2007088"/>
          </a:xfrm>
        </p:spPr>
        <p:txBody>
          <a:bodyPr>
            <a:normAutofit/>
          </a:bodyPr>
          <a:lstStyle/>
          <a:p>
            <a:pPr marL="285750" indent="-285750">
              <a:buFont typeface="Arial" panose="020B0604020202020204" pitchFamily="34" charset="0"/>
              <a:buChar char="•"/>
            </a:pPr>
            <a:r>
              <a:rPr lang="ca-ES" sz="1600" dirty="0"/>
              <a:t>Tramitació i seguiment de sinistres</a:t>
            </a:r>
          </a:p>
          <a:p>
            <a:endParaRPr lang="ca-ES" sz="1600" dirty="0"/>
          </a:p>
          <a:p>
            <a:pPr marL="285750" indent="-285750">
              <a:buFont typeface="Arial" panose="020B0604020202020204" pitchFamily="34" charset="0"/>
              <a:buChar char="•"/>
            </a:pPr>
            <a:r>
              <a:rPr lang="ca-ES" sz="1600" dirty="0"/>
              <a:t>Defensa jurídica en cas de desnonament</a:t>
            </a:r>
          </a:p>
        </p:txBody>
      </p:sp>
      <p:sp>
        <p:nvSpPr>
          <p:cNvPr id="12" name="Marcador de texto 11">
            <a:extLst>
              <a:ext uri="{FF2B5EF4-FFF2-40B4-BE49-F238E27FC236}">
                <a16:creationId xmlns:a16="http://schemas.microsoft.com/office/drawing/2014/main" id="{5F282985-3D07-4BAE-A203-50AE8143FA5F}"/>
              </a:ext>
            </a:extLst>
          </p:cNvPr>
          <p:cNvSpPr>
            <a:spLocks noGrp="1"/>
          </p:cNvSpPr>
          <p:nvPr>
            <p:ph type="body" sz="quarter" idx="37"/>
          </p:nvPr>
        </p:nvSpPr>
        <p:spPr>
          <a:xfrm>
            <a:off x="5012727" y="2913973"/>
            <a:ext cx="2217100" cy="478734"/>
          </a:xfrm>
        </p:spPr>
        <p:txBody>
          <a:bodyPr>
            <a:normAutofit/>
          </a:bodyPr>
          <a:lstStyle/>
          <a:p>
            <a:r>
              <a:rPr lang="ca-ES" sz="1500" dirty="0"/>
              <a:t>Fi del contracte</a:t>
            </a:r>
          </a:p>
        </p:txBody>
      </p:sp>
      <p:sp>
        <p:nvSpPr>
          <p:cNvPr id="13" name="Marcador de texto 12">
            <a:extLst>
              <a:ext uri="{FF2B5EF4-FFF2-40B4-BE49-F238E27FC236}">
                <a16:creationId xmlns:a16="http://schemas.microsoft.com/office/drawing/2014/main" id="{1CF7944E-E80E-439A-A977-47B15ECC1D37}"/>
              </a:ext>
            </a:extLst>
          </p:cNvPr>
          <p:cNvSpPr>
            <a:spLocks noGrp="1"/>
          </p:cNvSpPr>
          <p:nvPr>
            <p:ph type="body" sz="quarter" idx="38"/>
          </p:nvPr>
        </p:nvSpPr>
        <p:spPr>
          <a:xfrm>
            <a:off x="4974092" y="3267619"/>
            <a:ext cx="2094754" cy="1972695"/>
          </a:xfrm>
        </p:spPr>
        <p:txBody>
          <a:bodyPr>
            <a:noAutofit/>
          </a:bodyPr>
          <a:lstStyle/>
          <a:p>
            <a:pPr marL="285750" indent="-285750">
              <a:buFont typeface="Arial" panose="020B0604020202020204" pitchFamily="34" charset="0"/>
              <a:buChar char="•"/>
            </a:pPr>
            <a:r>
              <a:rPr lang="ca-ES" sz="1400" dirty="0"/>
              <a:t>Resolució contractual i entrega de possessió</a:t>
            </a:r>
          </a:p>
          <a:p>
            <a:endParaRPr lang="ca-ES" sz="1400" dirty="0"/>
          </a:p>
          <a:p>
            <a:pPr marL="285750" indent="-285750">
              <a:buFont typeface="Arial" panose="020B0604020202020204" pitchFamily="34" charset="0"/>
              <a:buChar char="•"/>
            </a:pPr>
            <a:r>
              <a:rPr lang="ca-ES" sz="1400" dirty="0"/>
              <a:t>Revisió de l'estat de l’habitatge</a:t>
            </a:r>
          </a:p>
          <a:p>
            <a:endParaRPr lang="ca-ES" sz="1400" dirty="0"/>
          </a:p>
          <a:p>
            <a:pPr marL="285750" indent="-285750">
              <a:buFont typeface="Arial" panose="020B0604020202020204" pitchFamily="34" charset="0"/>
              <a:buChar char="•"/>
            </a:pPr>
            <a:r>
              <a:rPr lang="ca-ES" sz="1400" dirty="0"/>
              <a:t>Fi dels contractes i manca lloguer assequible</a:t>
            </a:r>
          </a:p>
        </p:txBody>
      </p:sp>
      <p:sp>
        <p:nvSpPr>
          <p:cNvPr id="21" name="Contenidor de text 20">
            <a:extLst>
              <a:ext uri="{FF2B5EF4-FFF2-40B4-BE49-F238E27FC236}">
                <a16:creationId xmlns:a16="http://schemas.microsoft.com/office/drawing/2014/main" id="{1325119C-82C5-5B39-E825-22E8B3A0241C}"/>
              </a:ext>
            </a:extLst>
          </p:cNvPr>
          <p:cNvSpPr>
            <a:spLocks noGrp="1"/>
          </p:cNvSpPr>
          <p:nvPr>
            <p:ph type="body" sz="quarter" idx="33"/>
          </p:nvPr>
        </p:nvSpPr>
        <p:spPr/>
        <p:txBody>
          <a:bodyPr>
            <a:normAutofit/>
          </a:bodyPr>
          <a:lstStyle/>
          <a:p>
            <a:r>
              <a:rPr lang="ca-ES" sz="2000" dirty="0"/>
              <a:t>2</a:t>
            </a:r>
          </a:p>
        </p:txBody>
      </p:sp>
      <p:sp>
        <p:nvSpPr>
          <p:cNvPr id="23" name="Contenidor de text 22">
            <a:extLst>
              <a:ext uri="{FF2B5EF4-FFF2-40B4-BE49-F238E27FC236}">
                <a16:creationId xmlns:a16="http://schemas.microsoft.com/office/drawing/2014/main" id="{CB0F23C9-D6EF-AE89-6697-F7EFB08962A5}"/>
              </a:ext>
            </a:extLst>
          </p:cNvPr>
          <p:cNvSpPr>
            <a:spLocks noGrp="1"/>
          </p:cNvSpPr>
          <p:nvPr>
            <p:ph type="body" sz="quarter" idx="24"/>
          </p:nvPr>
        </p:nvSpPr>
        <p:spPr/>
        <p:txBody>
          <a:bodyPr>
            <a:normAutofit/>
          </a:bodyPr>
          <a:lstStyle/>
          <a:p>
            <a:r>
              <a:rPr lang="ca-ES" sz="2000" dirty="0"/>
              <a:t>1</a:t>
            </a:r>
          </a:p>
        </p:txBody>
      </p:sp>
      <p:sp>
        <p:nvSpPr>
          <p:cNvPr id="25" name="Contenidor de text 24">
            <a:extLst>
              <a:ext uri="{FF2B5EF4-FFF2-40B4-BE49-F238E27FC236}">
                <a16:creationId xmlns:a16="http://schemas.microsoft.com/office/drawing/2014/main" id="{8D63B844-7856-A735-C118-954D5110D7F2}"/>
              </a:ext>
            </a:extLst>
          </p:cNvPr>
          <p:cNvSpPr>
            <a:spLocks noGrp="1"/>
          </p:cNvSpPr>
          <p:nvPr>
            <p:ph type="body" sz="quarter" idx="36"/>
          </p:nvPr>
        </p:nvSpPr>
        <p:spPr/>
        <p:txBody>
          <a:bodyPr>
            <a:normAutofit/>
          </a:bodyPr>
          <a:lstStyle/>
          <a:p>
            <a:r>
              <a:rPr lang="ca-ES" sz="2000" dirty="0"/>
              <a:t>3</a:t>
            </a:r>
          </a:p>
        </p:txBody>
      </p:sp>
      <p:sp>
        <p:nvSpPr>
          <p:cNvPr id="27" name="Contenidor de text 26">
            <a:extLst>
              <a:ext uri="{FF2B5EF4-FFF2-40B4-BE49-F238E27FC236}">
                <a16:creationId xmlns:a16="http://schemas.microsoft.com/office/drawing/2014/main" id="{BCBB5CFB-213A-4D12-C9FA-9019A6065530}"/>
              </a:ext>
            </a:extLst>
          </p:cNvPr>
          <p:cNvSpPr>
            <a:spLocks noGrp="1"/>
          </p:cNvSpPr>
          <p:nvPr>
            <p:ph type="body" sz="quarter" idx="39"/>
          </p:nvPr>
        </p:nvSpPr>
        <p:spPr>
          <a:xfrm>
            <a:off x="7255308" y="2618441"/>
            <a:ext cx="2062800" cy="554182"/>
          </a:xfrm>
        </p:spPr>
        <p:txBody>
          <a:bodyPr>
            <a:normAutofit/>
          </a:bodyPr>
          <a:lstStyle/>
          <a:p>
            <a:r>
              <a:rPr lang="ca-ES" sz="2000" dirty="0"/>
              <a:t>4</a:t>
            </a:r>
          </a:p>
        </p:txBody>
      </p:sp>
      <p:sp>
        <p:nvSpPr>
          <p:cNvPr id="34" name="Contenidor de text 26">
            <a:extLst>
              <a:ext uri="{FF2B5EF4-FFF2-40B4-BE49-F238E27FC236}">
                <a16:creationId xmlns:a16="http://schemas.microsoft.com/office/drawing/2014/main" id="{F17C1A17-8CA4-9C06-BB28-9231B1D5A912}"/>
              </a:ext>
            </a:extLst>
          </p:cNvPr>
          <p:cNvSpPr txBox="1">
            <a:spLocks/>
          </p:cNvSpPr>
          <p:nvPr/>
        </p:nvSpPr>
        <p:spPr>
          <a:xfrm>
            <a:off x="9438296" y="2599158"/>
            <a:ext cx="2062800" cy="55418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4000" b="1" kern="1200">
                <a:solidFill>
                  <a:schemeClr val="tx2"/>
                </a:solidFill>
                <a:latin typeface="+mn-lt"/>
                <a:ea typeface="+mn-ea"/>
                <a:cs typeface="+mn-cs"/>
              </a:defRPr>
            </a:lvl1pPr>
            <a:lvl2pPr marL="360363" indent="-3429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bg2"/>
                </a:solidFill>
                <a:latin typeface="+mn-lt"/>
                <a:ea typeface="+mn-ea"/>
                <a:cs typeface="+mn-cs"/>
              </a:defRPr>
            </a:lvl2pPr>
            <a:lvl3pPr marL="1257300" indent="-3429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57350" indent="-28575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114550" indent="-28575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sz="2000" dirty="0"/>
              <a:t>5</a:t>
            </a:r>
          </a:p>
        </p:txBody>
      </p:sp>
      <p:sp>
        <p:nvSpPr>
          <p:cNvPr id="5" name="Marcador de texto 14">
            <a:extLst>
              <a:ext uri="{FF2B5EF4-FFF2-40B4-BE49-F238E27FC236}">
                <a16:creationId xmlns:a16="http://schemas.microsoft.com/office/drawing/2014/main" id="{8A1604B1-056E-6B47-0D83-F082768EC572}"/>
              </a:ext>
            </a:extLst>
          </p:cNvPr>
          <p:cNvSpPr txBox="1">
            <a:spLocks/>
          </p:cNvSpPr>
          <p:nvPr/>
        </p:nvSpPr>
        <p:spPr>
          <a:xfrm>
            <a:off x="9433929" y="2921987"/>
            <a:ext cx="2217100" cy="47873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accent2"/>
              </a:buClr>
              <a:buFont typeface="Wingdings" panose="05000000000000000000" pitchFamily="2" charset="2"/>
              <a:buNone/>
              <a:defRPr sz="1800" b="1" kern="1200">
                <a:solidFill>
                  <a:schemeClr val="tx2"/>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sz="1500" dirty="0"/>
              <a:t>Eines de gestió</a:t>
            </a:r>
          </a:p>
        </p:txBody>
      </p:sp>
      <p:sp>
        <p:nvSpPr>
          <p:cNvPr id="8" name="Marcador de texto 15">
            <a:extLst>
              <a:ext uri="{FF2B5EF4-FFF2-40B4-BE49-F238E27FC236}">
                <a16:creationId xmlns:a16="http://schemas.microsoft.com/office/drawing/2014/main" id="{B25625F5-FD11-F1A6-1EC1-04ACE7F9406B}"/>
              </a:ext>
            </a:extLst>
          </p:cNvPr>
          <p:cNvSpPr txBox="1">
            <a:spLocks/>
          </p:cNvSpPr>
          <p:nvPr/>
        </p:nvSpPr>
        <p:spPr>
          <a:xfrm>
            <a:off x="9401754" y="3233226"/>
            <a:ext cx="2063750" cy="20070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1800" b="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pPr>
            <a:r>
              <a:rPr lang="ca-ES" sz="1600" dirty="0"/>
              <a:t>Manca flexibilitat de l’eina gestió (XMLS)</a:t>
            </a:r>
          </a:p>
        </p:txBody>
      </p:sp>
      <p:sp>
        <p:nvSpPr>
          <p:cNvPr id="19" name="Marcador de texto 14">
            <a:extLst>
              <a:ext uri="{FF2B5EF4-FFF2-40B4-BE49-F238E27FC236}">
                <a16:creationId xmlns:a16="http://schemas.microsoft.com/office/drawing/2014/main" id="{4A363C2F-8CFA-D7F0-C14A-7525ADEC5EC6}"/>
              </a:ext>
            </a:extLst>
          </p:cNvPr>
          <p:cNvSpPr txBox="1">
            <a:spLocks/>
          </p:cNvSpPr>
          <p:nvPr/>
        </p:nvSpPr>
        <p:spPr>
          <a:xfrm>
            <a:off x="7255308" y="2921987"/>
            <a:ext cx="2083438" cy="34135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Clr>
                <a:schemeClr val="accent2"/>
              </a:buClr>
              <a:buFont typeface="Wingdings" panose="05000000000000000000" pitchFamily="2" charset="2"/>
              <a:buNone/>
              <a:defRPr sz="1800" b="1" kern="1200">
                <a:solidFill>
                  <a:schemeClr val="tx2"/>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sz="1500" dirty="0"/>
              <a:t>Incentius i garanties</a:t>
            </a:r>
          </a:p>
        </p:txBody>
      </p:sp>
      <p:sp>
        <p:nvSpPr>
          <p:cNvPr id="20" name="Marcador de texto 15">
            <a:extLst>
              <a:ext uri="{FF2B5EF4-FFF2-40B4-BE49-F238E27FC236}">
                <a16:creationId xmlns:a16="http://schemas.microsoft.com/office/drawing/2014/main" id="{15680372-76A4-51CC-5257-E802ECE88818}"/>
              </a:ext>
            </a:extLst>
          </p:cNvPr>
          <p:cNvSpPr txBox="1">
            <a:spLocks/>
          </p:cNvSpPr>
          <p:nvPr/>
        </p:nvSpPr>
        <p:spPr>
          <a:xfrm>
            <a:off x="7325010" y="3263345"/>
            <a:ext cx="1968592" cy="2235473"/>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0"/>
              </a:spcBef>
              <a:buFont typeface="Arial" panose="020B0604020202020204" pitchFamily="34" charset="0"/>
              <a:buNone/>
              <a:defRPr sz="1800" b="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auto">
              <a:spcAft>
                <a:spcPts val="0"/>
              </a:spcAft>
              <a:buFont typeface="Arial" panose="020B0604020202020204" pitchFamily="34" charset="0"/>
              <a:buChar char="•"/>
            </a:pPr>
            <a:r>
              <a:rPr lang="ca-ES" sz="1600" dirty="0"/>
              <a:t>Manca d’incentius econòmics</a:t>
            </a:r>
          </a:p>
          <a:p>
            <a:pPr fontAlgn="auto">
              <a:spcAft>
                <a:spcPts val="0"/>
              </a:spcAft>
            </a:pPr>
            <a:endParaRPr lang="ca-ES" sz="1600" dirty="0"/>
          </a:p>
          <a:p>
            <a:pPr marL="285750" indent="-285750" fontAlgn="auto">
              <a:spcAft>
                <a:spcPts val="0"/>
              </a:spcAft>
              <a:buFont typeface="Arial" panose="020B0604020202020204" pitchFamily="34" charset="0"/>
              <a:buChar char="•"/>
            </a:pPr>
            <a:r>
              <a:rPr lang="fr-FR" sz="1600" dirty="0"/>
              <a:t>Garanties no competitives</a:t>
            </a:r>
          </a:p>
          <a:p>
            <a:pPr fontAlgn="auto">
              <a:spcAft>
                <a:spcPts val="0"/>
              </a:spcAft>
            </a:pPr>
            <a:endParaRPr lang="fr-FR" sz="1600" dirty="0"/>
          </a:p>
          <a:p>
            <a:pPr marL="285750" indent="-285750" fontAlgn="auto">
              <a:spcAft>
                <a:spcPts val="0"/>
              </a:spcAft>
              <a:buFont typeface="Arial" panose="020B0604020202020204" pitchFamily="34" charset="0"/>
              <a:buChar char="•"/>
            </a:pPr>
            <a:r>
              <a:rPr lang="ca-ES" sz="1600" dirty="0"/>
              <a:t>Manca de mitjans per rehabilitar</a:t>
            </a:r>
          </a:p>
        </p:txBody>
      </p:sp>
      <p:sp>
        <p:nvSpPr>
          <p:cNvPr id="11" name="Título 1">
            <a:extLst>
              <a:ext uri="{FF2B5EF4-FFF2-40B4-BE49-F238E27FC236}">
                <a16:creationId xmlns:a16="http://schemas.microsoft.com/office/drawing/2014/main" id="{1482DEF9-0767-7D5E-F3E5-34103AA961DD}"/>
              </a:ext>
            </a:extLst>
          </p:cNvPr>
          <p:cNvSpPr txBox="1">
            <a:spLocks/>
          </p:cNvSpPr>
          <p:nvPr/>
        </p:nvSpPr>
        <p:spPr>
          <a:xfrm>
            <a:off x="911525"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es-ES" dirty="0"/>
              <a:t>6</a:t>
            </a:r>
            <a:r>
              <a:rPr lang="ca-ES" dirty="0"/>
              <a:t>. Altres dificultats detectades</a:t>
            </a:r>
          </a:p>
        </p:txBody>
      </p:sp>
    </p:spTree>
    <p:extLst>
      <p:ext uri="{BB962C8B-B14F-4D97-AF65-F5344CB8AC3E}">
        <p14:creationId xmlns:p14="http://schemas.microsoft.com/office/powerpoint/2010/main" val="408727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8C7DFB4A-49C2-4525-A2B8-548EDB9D58A5}"/>
              </a:ext>
            </a:extLst>
          </p:cNvPr>
          <p:cNvSpPr>
            <a:spLocks noGrp="1"/>
          </p:cNvSpPr>
          <p:nvPr>
            <p:ph type="body" sz="quarter" idx="14"/>
          </p:nvPr>
        </p:nvSpPr>
        <p:spPr>
          <a:xfrm>
            <a:off x="971297" y="1163834"/>
            <a:ext cx="8373916" cy="1232988"/>
          </a:xfrm>
        </p:spPr>
        <p:txBody>
          <a:bodyPr>
            <a:normAutofit/>
          </a:bodyPr>
          <a:lstStyle/>
          <a:p>
            <a:r>
              <a:rPr lang="ca-ES" sz="2000" dirty="0"/>
              <a:t>Alguns ajuntaments i entitats han implementat millores en el desenvolupament del programa, quines són?</a:t>
            </a:r>
          </a:p>
        </p:txBody>
      </p:sp>
      <p:sp>
        <p:nvSpPr>
          <p:cNvPr id="5" name="Marcador de texto 4">
            <a:extLst>
              <a:ext uri="{FF2B5EF4-FFF2-40B4-BE49-F238E27FC236}">
                <a16:creationId xmlns:a16="http://schemas.microsoft.com/office/drawing/2014/main" id="{C1A8F275-3454-42D5-9650-BFFC895FEEAE}"/>
              </a:ext>
            </a:extLst>
          </p:cNvPr>
          <p:cNvSpPr>
            <a:spLocks noGrp="1"/>
          </p:cNvSpPr>
          <p:nvPr>
            <p:ph type="body" sz="quarter" idx="24"/>
          </p:nvPr>
        </p:nvSpPr>
        <p:spPr/>
        <p:txBody>
          <a:bodyPr>
            <a:normAutofit/>
          </a:bodyPr>
          <a:lstStyle/>
          <a:p>
            <a:pPr algn="ctr"/>
            <a:r>
              <a:rPr lang="ca-ES" sz="2800" dirty="0"/>
              <a:t>Rehabilitació</a:t>
            </a:r>
            <a:endParaRPr lang="ca-ES" dirty="0"/>
          </a:p>
        </p:txBody>
      </p:sp>
      <p:sp>
        <p:nvSpPr>
          <p:cNvPr id="6" name="Marcador de texto 5">
            <a:extLst>
              <a:ext uri="{FF2B5EF4-FFF2-40B4-BE49-F238E27FC236}">
                <a16:creationId xmlns:a16="http://schemas.microsoft.com/office/drawing/2014/main" id="{9068240F-3B1B-4940-97A3-25C2239FAE53}"/>
              </a:ext>
            </a:extLst>
          </p:cNvPr>
          <p:cNvSpPr>
            <a:spLocks noGrp="1"/>
          </p:cNvSpPr>
          <p:nvPr>
            <p:ph type="body" sz="quarter" idx="27"/>
          </p:nvPr>
        </p:nvSpPr>
        <p:spPr/>
        <p:txBody>
          <a:bodyPr>
            <a:noAutofit/>
          </a:bodyPr>
          <a:lstStyle/>
          <a:p>
            <a:r>
              <a:rPr lang="ca-ES" sz="1600" dirty="0"/>
              <a:t>Subvenció d’obres entre 8.000 i 20.000 euros</a:t>
            </a:r>
          </a:p>
          <a:p>
            <a:pPr marL="0" indent="0">
              <a:buNone/>
            </a:pPr>
            <a:endParaRPr lang="ca-ES" sz="1600" dirty="0"/>
          </a:p>
          <a:p>
            <a:r>
              <a:rPr lang="ca-ES" sz="1600" dirty="0"/>
              <a:t>Despeses del certificat energètic i cèdules d’habitabilitat</a:t>
            </a:r>
          </a:p>
        </p:txBody>
      </p:sp>
      <p:sp>
        <p:nvSpPr>
          <p:cNvPr id="7" name="Marcador de texto 6">
            <a:extLst>
              <a:ext uri="{FF2B5EF4-FFF2-40B4-BE49-F238E27FC236}">
                <a16:creationId xmlns:a16="http://schemas.microsoft.com/office/drawing/2014/main" id="{38D68B06-0FDF-470C-AA4F-7326C638DD4F}"/>
              </a:ext>
            </a:extLst>
          </p:cNvPr>
          <p:cNvSpPr>
            <a:spLocks noGrp="1"/>
          </p:cNvSpPr>
          <p:nvPr>
            <p:ph type="body" sz="quarter" idx="28"/>
          </p:nvPr>
        </p:nvSpPr>
        <p:spPr>
          <a:xfrm>
            <a:off x="4465586" y="2823306"/>
            <a:ext cx="2541600" cy="554182"/>
          </a:xfrm>
        </p:spPr>
        <p:txBody>
          <a:bodyPr>
            <a:normAutofit fontScale="70000" lnSpcReduction="20000"/>
          </a:bodyPr>
          <a:lstStyle/>
          <a:p>
            <a:pPr algn="ctr"/>
            <a:r>
              <a:rPr lang="ca-ES" dirty="0"/>
              <a:t>Bonificacions </a:t>
            </a:r>
          </a:p>
        </p:txBody>
      </p:sp>
      <p:sp>
        <p:nvSpPr>
          <p:cNvPr id="8" name="Marcador de texto 7">
            <a:extLst>
              <a:ext uri="{FF2B5EF4-FFF2-40B4-BE49-F238E27FC236}">
                <a16:creationId xmlns:a16="http://schemas.microsoft.com/office/drawing/2014/main" id="{ACBADE90-B5D6-4054-AC13-D716EA9F445F}"/>
              </a:ext>
            </a:extLst>
          </p:cNvPr>
          <p:cNvSpPr>
            <a:spLocks noGrp="1"/>
          </p:cNvSpPr>
          <p:nvPr>
            <p:ph type="body" sz="quarter" idx="29"/>
          </p:nvPr>
        </p:nvSpPr>
        <p:spPr/>
        <p:txBody>
          <a:bodyPr>
            <a:normAutofit/>
          </a:bodyPr>
          <a:lstStyle/>
          <a:p>
            <a:r>
              <a:rPr lang="ca-ES" sz="1600" dirty="0"/>
              <a:t>Pisos buits</a:t>
            </a:r>
          </a:p>
          <a:p>
            <a:pPr marL="0" indent="0">
              <a:buNone/>
            </a:pPr>
            <a:endParaRPr lang="ca-ES" sz="1600" dirty="0"/>
          </a:p>
          <a:p>
            <a:r>
              <a:rPr lang="ca-ES" sz="1600" dirty="0"/>
              <a:t>Bonificacions IBI: entre el 75 % i el </a:t>
            </a:r>
            <a:br>
              <a:rPr lang="ca-ES" sz="1600" dirty="0"/>
            </a:br>
            <a:r>
              <a:rPr lang="ca-ES" sz="1600" dirty="0"/>
              <a:t>95 %</a:t>
            </a:r>
          </a:p>
          <a:p>
            <a:endParaRPr lang="ca-ES" sz="1600" dirty="0"/>
          </a:p>
        </p:txBody>
      </p:sp>
      <p:sp>
        <p:nvSpPr>
          <p:cNvPr id="9" name="Marcador de texto 8">
            <a:extLst>
              <a:ext uri="{FF2B5EF4-FFF2-40B4-BE49-F238E27FC236}">
                <a16:creationId xmlns:a16="http://schemas.microsoft.com/office/drawing/2014/main" id="{12693713-0361-477F-8376-6F0FE39830F7}"/>
              </a:ext>
            </a:extLst>
          </p:cNvPr>
          <p:cNvSpPr>
            <a:spLocks noGrp="1"/>
          </p:cNvSpPr>
          <p:nvPr>
            <p:ph type="body" sz="quarter" idx="30"/>
          </p:nvPr>
        </p:nvSpPr>
        <p:spPr>
          <a:xfrm>
            <a:off x="7258008" y="2827420"/>
            <a:ext cx="2541600" cy="554182"/>
          </a:xfrm>
        </p:spPr>
        <p:txBody>
          <a:bodyPr>
            <a:normAutofit fontScale="70000" lnSpcReduction="20000"/>
          </a:bodyPr>
          <a:lstStyle/>
          <a:p>
            <a:pPr algn="ctr"/>
            <a:r>
              <a:rPr lang="ca-ES" dirty="0"/>
              <a:t>Subvencions</a:t>
            </a:r>
          </a:p>
        </p:txBody>
      </p:sp>
      <p:sp>
        <p:nvSpPr>
          <p:cNvPr id="10" name="Marcador de texto 9">
            <a:extLst>
              <a:ext uri="{FF2B5EF4-FFF2-40B4-BE49-F238E27FC236}">
                <a16:creationId xmlns:a16="http://schemas.microsoft.com/office/drawing/2014/main" id="{A9008DEC-D386-47AE-B8A3-FE2DCDB13DD2}"/>
              </a:ext>
            </a:extLst>
          </p:cNvPr>
          <p:cNvSpPr>
            <a:spLocks noGrp="1"/>
          </p:cNvSpPr>
          <p:nvPr>
            <p:ph type="body" sz="quarter" idx="31"/>
          </p:nvPr>
        </p:nvSpPr>
        <p:spPr/>
        <p:txBody>
          <a:bodyPr>
            <a:noAutofit/>
          </a:bodyPr>
          <a:lstStyle/>
          <a:p>
            <a:r>
              <a:rPr lang="ca-ES" sz="1600" dirty="0"/>
              <a:t>Per petites millores de l’habitatge</a:t>
            </a:r>
          </a:p>
          <a:p>
            <a:pPr marL="0" indent="0">
              <a:buNone/>
            </a:pPr>
            <a:endParaRPr lang="ca-ES" sz="1600" dirty="0"/>
          </a:p>
          <a:p>
            <a:r>
              <a:rPr lang="ca-ES" sz="1600" dirty="0"/>
              <a:t>Per renovació de contracte</a:t>
            </a:r>
          </a:p>
          <a:p>
            <a:pPr marL="0" indent="0">
              <a:buNone/>
            </a:pPr>
            <a:endParaRPr lang="ca-ES" sz="1600" dirty="0"/>
          </a:p>
          <a:p>
            <a:r>
              <a:rPr lang="ca-ES" sz="1600" dirty="0"/>
              <a:t>Per manteniment d’habitatges ja a la borsa</a:t>
            </a:r>
          </a:p>
        </p:txBody>
      </p:sp>
      <p:sp>
        <p:nvSpPr>
          <p:cNvPr id="15" name="Título 1">
            <a:extLst>
              <a:ext uri="{FF2B5EF4-FFF2-40B4-BE49-F238E27FC236}">
                <a16:creationId xmlns:a16="http://schemas.microsoft.com/office/drawing/2014/main" id="{42633F18-58E4-39B5-9600-760861DA9696}"/>
              </a:ext>
            </a:extLst>
          </p:cNvPr>
          <p:cNvSpPr txBox="1">
            <a:spLocks/>
          </p:cNvSpPr>
          <p:nvPr/>
        </p:nvSpPr>
        <p:spPr>
          <a:xfrm>
            <a:off x="911525"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noProof="0" dirty="0"/>
              <a:t>7. Millores implementades</a:t>
            </a:r>
          </a:p>
        </p:txBody>
      </p:sp>
    </p:spTree>
    <p:extLst>
      <p:ext uri="{BB962C8B-B14F-4D97-AF65-F5344CB8AC3E}">
        <p14:creationId xmlns:p14="http://schemas.microsoft.com/office/powerpoint/2010/main" val="903204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C468C-1543-6BF8-EE05-F655CCAB062A}"/>
            </a:ext>
          </a:extLst>
        </p:cNvPr>
        <p:cNvGrpSpPr/>
        <p:nvPr/>
      </p:nvGrpSpPr>
      <p:grpSpPr>
        <a:xfrm>
          <a:off x="0" y="0"/>
          <a:ext cx="0" cy="0"/>
          <a:chOff x="0" y="0"/>
          <a:chExt cx="0" cy="0"/>
        </a:xfrm>
      </p:grpSpPr>
      <p:sp>
        <p:nvSpPr>
          <p:cNvPr id="3" name="Contenidor de text 2">
            <a:extLst>
              <a:ext uri="{FF2B5EF4-FFF2-40B4-BE49-F238E27FC236}">
                <a16:creationId xmlns:a16="http://schemas.microsoft.com/office/drawing/2014/main" id="{75D64884-3DF1-86B1-0482-FD2AA5B14D95}"/>
              </a:ext>
            </a:extLst>
          </p:cNvPr>
          <p:cNvSpPr>
            <a:spLocks noGrp="1"/>
          </p:cNvSpPr>
          <p:nvPr>
            <p:ph type="body" sz="quarter" idx="14"/>
          </p:nvPr>
        </p:nvSpPr>
        <p:spPr>
          <a:xfrm>
            <a:off x="957635" y="1048657"/>
            <a:ext cx="10543199" cy="973325"/>
          </a:xfrm>
        </p:spPr>
        <p:txBody>
          <a:bodyPr>
            <a:noAutofit/>
          </a:bodyPr>
          <a:lstStyle/>
          <a:p>
            <a:pPr>
              <a:lnSpc>
                <a:spcPct val="120000"/>
              </a:lnSpc>
            </a:pPr>
            <a:r>
              <a:rPr lang="ca-ES" sz="2000" dirty="0"/>
              <a:t>Mitjana de valoracions sobre la idea d’una borsa d’abast metropolità per a la mediació en el lloguer d’habitatges, sense donar indicacions de configuració.</a:t>
            </a:r>
          </a:p>
        </p:txBody>
      </p:sp>
      <p:sp>
        <p:nvSpPr>
          <p:cNvPr id="2" name="Título 1">
            <a:extLst>
              <a:ext uri="{FF2B5EF4-FFF2-40B4-BE49-F238E27FC236}">
                <a16:creationId xmlns:a16="http://schemas.microsoft.com/office/drawing/2014/main" id="{D4ABC4A6-8194-FF3E-24A3-998BC735B6EC}"/>
              </a:ext>
            </a:extLst>
          </p:cNvPr>
          <p:cNvSpPr txBox="1">
            <a:spLocks/>
          </p:cNvSpPr>
          <p:nvPr/>
        </p:nvSpPr>
        <p:spPr>
          <a:xfrm>
            <a:off x="911525" y="513992"/>
            <a:ext cx="8691591"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dirty="0"/>
              <a:t>8</a:t>
            </a:r>
            <a:r>
              <a:rPr lang="ca-ES" noProof="0" dirty="0"/>
              <a:t>. Valoració d’una borsa de lloguer metropolitana</a:t>
            </a:r>
          </a:p>
        </p:txBody>
      </p:sp>
      <p:graphicFrame>
        <p:nvGraphicFramePr>
          <p:cNvPr id="4" name="Taula 3">
            <a:extLst>
              <a:ext uri="{FF2B5EF4-FFF2-40B4-BE49-F238E27FC236}">
                <a16:creationId xmlns:a16="http://schemas.microsoft.com/office/drawing/2014/main" id="{41187DF9-6B4C-E5A1-63E9-FF9DF965051A}"/>
              </a:ext>
            </a:extLst>
          </p:cNvPr>
          <p:cNvGraphicFramePr>
            <a:graphicFrameLocks noGrp="1"/>
          </p:cNvGraphicFramePr>
          <p:nvPr>
            <p:extLst>
              <p:ext uri="{D42A27DB-BD31-4B8C-83A1-F6EECF244321}">
                <p14:modId xmlns:p14="http://schemas.microsoft.com/office/powerpoint/2010/main" val="2401997452"/>
              </p:ext>
            </p:extLst>
          </p:nvPr>
        </p:nvGraphicFramePr>
        <p:xfrm>
          <a:off x="1671609" y="2384981"/>
          <a:ext cx="8758580" cy="3356886"/>
        </p:xfrm>
        <a:graphic>
          <a:graphicData uri="http://schemas.openxmlformats.org/drawingml/2006/table">
            <a:tbl>
              <a:tblPr firstRow="1" bandRow="1">
                <a:tableStyleId>{5C22544A-7EE6-4342-B048-85BDC9FD1C3A}</a:tableStyleId>
              </a:tblPr>
              <a:tblGrid>
                <a:gridCol w="3880779">
                  <a:extLst>
                    <a:ext uri="{9D8B030D-6E8A-4147-A177-3AD203B41FA5}">
                      <a16:colId xmlns:a16="http://schemas.microsoft.com/office/drawing/2014/main" val="1996040112"/>
                    </a:ext>
                  </a:extLst>
                </a:gridCol>
                <a:gridCol w="2395858">
                  <a:extLst>
                    <a:ext uri="{9D8B030D-6E8A-4147-A177-3AD203B41FA5}">
                      <a16:colId xmlns:a16="http://schemas.microsoft.com/office/drawing/2014/main" val="3551075951"/>
                    </a:ext>
                  </a:extLst>
                </a:gridCol>
                <a:gridCol w="2481943">
                  <a:extLst>
                    <a:ext uri="{9D8B030D-6E8A-4147-A177-3AD203B41FA5}">
                      <a16:colId xmlns:a16="http://schemas.microsoft.com/office/drawing/2014/main" val="3601486826"/>
                    </a:ext>
                  </a:extLst>
                </a:gridCol>
              </a:tblGrid>
              <a:tr h="1084083">
                <a:tc>
                  <a:txBody>
                    <a:bodyPr/>
                    <a:lstStyle/>
                    <a:p>
                      <a:pPr marL="0" algn="ctr" defTabSz="914400" rtl="0" eaLnBrk="1" fontAlgn="b" latinLnBrk="0" hangingPunct="1"/>
                      <a:r>
                        <a:rPr lang="ca-ES" sz="2000" b="1" i="0" u="none" strike="noStrike" kern="1200" noProof="0" dirty="0">
                          <a:solidFill>
                            <a:schemeClr val="bg1"/>
                          </a:solidFill>
                          <a:effectLst/>
                          <a:latin typeface="+mn-lt"/>
                          <a:ea typeface="+mn-ea"/>
                          <a:cs typeface="+mn-cs"/>
                        </a:rPr>
                        <a:t>Tipus d’entitat</a:t>
                      </a:r>
                    </a:p>
                  </a:txBody>
                  <a:tcPr marL="137160" marR="137160" marT="137160" marB="137160" anchor="ctr"/>
                </a:tc>
                <a:tc>
                  <a:txBody>
                    <a:bodyPr/>
                    <a:lstStyle/>
                    <a:p>
                      <a:pPr algn="ctr" fontAlgn="b"/>
                      <a:r>
                        <a:rPr lang="ca-ES" sz="2000" b="1" i="0" u="none" strike="noStrike" noProof="0">
                          <a:solidFill>
                            <a:schemeClr val="bg1"/>
                          </a:solidFill>
                          <a:effectLst/>
                          <a:latin typeface="+mn-lt"/>
                        </a:rPr>
                        <a:t>Valoració mitjana sobre 10</a:t>
                      </a:r>
                    </a:p>
                  </a:txBody>
                  <a:tcPr marL="137160" marR="137160" marT="137160" marB="137160" anchor="ctr"/>
                </a:tc>
                <a:tc>
                  <a:txBody>
                    <a:bodyPr/>
                    <a:lstStyle/>
                    <a:p>
                      <a:pPr algn="ctr" fontAlgn="b"/>
                      <a:r>
                        <a:rPr lang="ca-ES" sz="2000" b="1" i="0" u="none" strike="noStrike" noProof="0">
                          <a:solidFill>
                            <a:schemeClr val="bg1"/>
                          </a:solidFill>
                          <a:effectLst/>
                          <a:latin typeface="+mn-lt"/>
                        </a:rPr>
                        <a:t>Número de casos i rang de valoracions</a:t>
                      </a:r>
                    </a:p>
                  </a:txBody>
                  <a:tcPr marL="137160" marR="137160" marT="137160" marB="137160" anchor="ctr"/>
                </a:tc>
                <a:extLst>
                  <a:ext uri="{0D108BD9-81ED-4DB2-BD59-A6C34878D82A}">
                    <a16:rowId xmlns:a16="http://schemas.microsoft.com/office/drawing/2014/main" val="2749414585"/>
                  </a:ext>
                </a:extLst>
              </a:tr>
              <a:tr h="1084083">
                <a:tc>
                  <a:txBody>
                    <a:bodyPr/>
                    <a:lstStyle/>
                    <a:p>
                      <a:pPr algn="l" fontAlgn="b"/>
                      <a:r>
                        <a:rPr lang="ca-ES" sz="2000" b="0" i="0" u="none" strike="noStrike" noProof="0">
                          <a:solidFill>
                            <a:srgbClr val="000000"/>
                          </a:solidFill>
                          <a:effectLst/>
                          <a:latin typeface="+mn-lt"/>
                        </a:rPr>
                        <a:t>Ajuntaments i entitats que gestionen borsa de mediació</a:t>
                      </a:r>
                    </a:p>
                  </a:txBody>
                  <a:tcPr marL="137160" marR="137160" marT="137160" marB="137160" anchor="ctr"/>
                </a:tc>
                <a:tc>
                  <a:txBody>
                    <a:bodyPr/>
                    <a:lstStyle/>
                    <a:p>
                      <a:pPr algn="ctr" fontAlgn="ctr"/>
                      <a:r>
                        <a:rPr lang="ca-ES" sz="2000" b="1" i="0" u="none" strike="noStrike" noProof="0">
                          <a:solidFill>
                            <a:schemeClr val="tx1"/>
                          </a:solidFill>
                          <a:effectLst/>
                          <a:latin typeface="+mn-lt"/>
                        </a:rPr>
                        <a:t>4,60</a:t>
                      </a:r>
                    </a:p>
                  </a:txBody>
                  <a:tcPr marL="137160" marR="137160" marT="137160" marB="137160" anchor="ctr"/>
                </a:tc>
                <a:tc>
                  <a:txBody>
                    <a:bodyPr/>
                    <a:lstStyle/>
                    <a:p>
                      <a:pPr algn="ctr" fontAlgn="ctr"/>
                      <a:r>
                        <a:rPr lang="ca-ES" sz="2000" b="0" i="0" u="none" strike="noStrike" noProof="0">
                          <a:solidFill>
                            <a:srgbClr val="000000"/>
                          </a:solidFill>
                          <a:effectLst/>
                          <a:latin typeface="+mn-lt"/>
                        </a:rPr>
                        <a:t>16</a:t>
                      </a:r>
                    </a:p>
                    <a:p>
                      <a:pPr algn="ctr" fontAlgn="ctr"/>
                      <a:r>
                        <a:rPr lang="ca-ES" sz="1600" b="0" i="0" u="none" strike="noStrike" noProof="0">
                          <a:solidFill>
                            <a:srgbClr val="000000"/>
                          </a:solidFill>
                          <a:effectLst/>
                          <a:latin typeface="+mn-lt"/>
                        </a:rPr>
                        <a:t>(rang valoracions 2-9)</a:t>
                      </a:r>
                    </a:p>
                  </a:txBody>
                  <a:tcPr marL="137160" marR="137160" marT="137160" marB="137160" anchor="ctr"/>
                </a:tc>
                <a:extLst>
                  <a:ext uri="{0D108BD9-81ED-4DB2-BD59-A6C34878D82A}">
                    <a16:rowId xmlns:a16="http://schemas.microsoft.com/office/drawing/2014/main" val="2390010616"/>
                  </a:ext>
                </a:extLst>
              </a:tr>
              <a:tr h="1084083">
                <a:tc>
                  <a:txBody>
                    <a:bodyPr/>
                    <a:lstStyle/>
                    <a:p>
                      <a:pPr algn="l" fontAlgn="b"/>
                      <a:r>
                        <a:rPr lang="ca-ES" sz="2000" b="0" i="0" u="none" strike="noStrike" noProof="0">
                          <a:solidFill>
                            <a:srgbClr val="000000"/>
                          </a:solidFill>
                          <a:effectLst/>
                          <a:latin typeface="+mn-lt"/>
                        </a:rPr>
                        <a:t>Ajuntaments i entitats que NO gestionen borsa de mediació</a:t>
                      </a:r>
                    </a:p>
                  </a:txBody>
                  <a:tcPr marL="137160" marR="137160" marT="137160" marB="137160" anchor="ctr"/>
                </a:tc>
                <a:tc>
                  <a:txBody>
                    <a:bodyPr/>
                    <a:lstStyle/>
                    <a:p>
                      <a:pPr algn="ctr" fontAlgn="ctr"/>
                      <a:r>
                        <a:rPr lang="ca-ES" sz="2000" b="1" i="0" u="none" strike="noStrike" noProof="0">
                          <a:solidFill>
                            <a:srgbClr val="000000"/>
                          </a:solidFill>
                          <a:effectLst/>
                          <a:latin typeface="+mn-lt"/>
                        </a:rPr>
                        <a:t>9,33</a:t>
                      </a:r>
                    </a:p>
                  </a:txBody>
                  <a:tcPr marL="137160" marR="137160" marT="137160" marB="137160" anchor="ctr"/>
                </a:tc>
                <a:tc>
                  <a:txBody>
                    <a:bodyPr/>
                    <a:lstStyle/>
                    <a:p>
                      <a:pPr algn="ctr" fontAlgn="ctr"/>
                      <a:r>
                        <a:rPr lang="ca-ES" sz="2000" b="0" i="0" u="none" strike="noStrike" noProof="0" dirty="0">
                          <a:solidFill>
                            <a:srgbClr val="000000"/>
                          </a:solidFill>
                          <a:effectLst/>
                          <a:latin typeface="+mn-lt"/>
                        </a:rPr>
                        <a:t>3</a:t>
                      </a:r>
                    </a:p>
                    <a:p>
                      <a:pPr algn="ctr" fontAlgn="ctr"/>
                      <a:r>
                        <a:rPr lang="ca-ES" sz="1600" b="0" i="0" u="none" strike="noStrike" noProof="0" dirty="0">
                          <a:solidFill>
                            <a:srgbClr val="000000"/>
                          </a:solidFill>
                          <a:effectLst/>
                          <a:latin typeface="+mn-lt"/>
                        </a:rPr>
                        <a:t>(rang valoracions 8-10)</a:t>
                      </a:r>
                    </a:p>
                  </a:txBody>
                  <a:tcPr marL="137160" marR="137160" marT="137160" marB="137160" anchor="ctr"/>
                </a:tc>
                <a:extLst>
                  <a:ext uri="{0D108BD9-81ED-4DB2-BD59-A6C34878D82A}">
                    <a16:rowId xmlns:a16="http://schemas.microsoft.com/office/drawing/2014/main" val="3432690242"/>
                  </a:ext>
                </a:extLst>
              </a:tr>
            </a:tbl>
          </a:graphicData>
        </a:graphic>
      </p:graphicFrame>
    </p:spTree>
    <p:extLst>
      <p:ext uri="{BB962C8B-B14F-4D97-AF65-F5344CB8AC3E}">
        <p14:creationId xmlns:p14="http://schemas.microsoft.com/office/powerpoint/2010/main" val="2506495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08F9C-8D26-B6F4-AEBB-D6ED5E9C82BD}"/>
            </a:ext>
          </a:extLst>
        </p:cNvPr>
        <p:cNvGrpSpPr/>
        <p:nvPr/>
      </p:nvGrpSpPr>
      <p:grpSpPr>
        <a:xfrm>
          <a:off x="0" y="0"/>
          <a:ext cx="0" cy="0"/>
          <a:chOff x="0" y="0"/>
          <a:chExt cx="0" cy="0"/>
        </a:xfrm>
      </p:grpSpPr>
      <p:sp>
        <p:nvSpPr>
          <p:cNvPr id="6" name="Contenidor de text 5">
            <a:extLst>
              <a:ext uri="{FF2B5EF4-FFF2-40B4-BE49-F238E27FC236}">
                <a16:creationId xmlns:a16="http://schemas.microsoft.com/office/drawing/2014/main" id="{C82B656D-8466-562D-6721-34B0FF59DE07}"/>
              </a:ext>
            </a:extLst>
          </p:cNvPr>
          <p:cNvSpPr>
            <a:spLocks noGrp="1"/>
          </p:cNvSpPr>
          <p:nvPr>
            <p:ph type="body" sz="quarter" idx="15"/>
          </p:nvPr>
        </p:nvSpPr>
        <p:spPr>
          <a:xfrm>
            <a:off x="911825" y="2137373"/>
            <a:ext cx="8126113" cy="362519"/>
          </a:xfrm>
        </p:spPr>
        <p:txBody>
          <a:bodyPr>
            <a:normAutofit lnSpcReduction="10000"/>
          </a:bodyPr>
          <a:lstStyle/>
          <a:p>
            <a:r>
              <a:rPr lang="ca-ES" dirty="0"/>
              <a:t>Treball en xarxa i coordinació:</a:t>
            </a:r>
          </a:p>
          <a:p>
            <a:endParaRPr lang="ca-ES" dirty="0"/>
          </a:p>
        </p:txBody>
      </p:sp>
      <p:sp>
        <p:nvSpPr>
          <p:cNvPr id="3" name="Contenidor de text 2">
            <a:extLst>
              <a:ext uri="{FF2B5EF4-FFF2-40B4-BE49-F238E27FC236}">
                <a16:creationId xmlns:a16="http://schemas.microsoft.com/office/drawing/2014/main" id="{EA2B2131-4ACA-412D-2513-8ABAA13D91C9}"/>
              </a:ext>
            </a:extLst>
          </p:cNvPr>
          <p:cNvSpPr>
            <a:spLocks noGrp="1"/>
          </p:cNvSpPr>
          <p:nvPr>
            <p:ph type="body" sz="quarter" idx="14"/>
          </p:nvPr>
        </p:nvSpPr>
        <p:spPr>
          <a:xfrm>
            <a:off x="911525" y="1645550"/>
            <a:ext cx="8126413" cy="491823"/>
          </a:xfrm>
        </p:spPr>
        <p:txBody>
          <a:bodyPr>
            <a:normAutofit/>
          </a:bodyPr>
          <a:lstStyle/>
          <a:p>
            <a:r>
              <a:rPr lang="ca-ES" sz="2000" i="1" dirty="0"/>
              <a:t>Avantatges</a:t>
            </a:r>
          </a:p>
        </p:txBody>
      </p:sp>
      <p:sp>
        <p:nvSpPr>
          <p:cNvPr id="9" name="Contenidor de text 8">
            <a:extLst>
              <a:ext uri="{FF2B5EF4-FFF2-40B4-BE49-F238E27FC236}">
                <a16:creationId xmlns:a16="http://schemas.microsoft.com/office/drawing/2014/main" id="{A76DF63C-9CE4-8D0E-F593-F23118E24635}"/>
              </a:ext>
            </a:extLst>
          </p:cNvPr>
          <p:cNvSpPr>
            <a:spLocks noGrp="1"/>
          </p:cNvSpPr>
          <p:nvPr>
            <p:ph type="body" sz="quarter" idx="16"/>
          </p:nvPr>
        </p:nvSpPr>
        <p:spPr>
          <a:xfrm>
            <a:off x="911825" y="2481367"/>
            <a:ext cx="10003020" cy="1414722"/>
          </a:xfrm>
        </p:spPr>
        <p:txBody>
          <a:bodyPr>
            <a:normAutofit/>
          </a:bodyPr>
          <a:lstStyle/>
          <a:p>
            <a:pPr marL="342900" indent="-342900">
              <a:lnSpc>
                <a:spcPct val="100000"/>
              </a:lnSpc>
              <a:buFont typeface="Arial" panose="020B0604020202020204" pitchFamily="34" charset="0"/>
              <a:buChar char="•"/>
            </a:pPr>
            <a:r>
              <a:rPr lang="ca-ES" sz="1600" dirty="0"/>
              <a:t>El treball en xarxa multiplica les possibilitats d'oferir millores a la ciutadania, on no arriba una persona arriba l'altra.</a:t>
            </a:r>
          </a:p>
          <a:p>
            <a:pPr marL="342900" indent="-342900">
              <a:lnSpc>
                <a:spcPct val="100000"/>
              </a:lnSpc>
              <a:buFont typeface="Arial" panose="020B0604020202020204" pitchFamily="34" charset="0"/>
              <a:buChar char="•"/>
            </a:pPr>
            <a:endParaRPr lang="ca-ES" sz="1600" dirty="0"/>
          </a:p>
          <a:p>
            <a:pPr marL="342900" indent="-342900">
              <a:lnSpc>
                <a:spcPct val="100000"/>
              </a:lnSpc>
              <a:buFont typeface="Arial" panose="020B0604020202020204" pitchFamily="34" charset="0"/>
              <a:buChar char="•"/>
            </a:pPr>
            <a:r>
              <a:rPr lang="ca-ES" sz="1600" dirty="0"/>
              <a:t>La necessitat d'habitatge és la mateixa a tot el territori, i la mobilitat laboral justifica una gestió integrada.</a:t>
            </a:r>
          </a:p>
          <a:p>
            <a:pPr>
              <a:lnSpc>
                <a:spcPct val="100000"/>
              </a:lnSpc>
            </a:pPr>
            <a:endParaRPr lang="ca-ES" sz="1600" dirty="0"/>
          </a:p>
        </p:txBody>
      </p:sp>
      <p:sp>
        <p:nvSpPr>
          <p:cNvPr id="10" name="Contenidor de text 5">
            <a:extLst>
              <a:ext uri="{FF2B5EF4-FFF2-40B4-BE49-F238E27FC236}">
                <a16:creationId xmlns:a16="http://schemas.microsoft.com/office/drawing/2014/main" id="{78DC5479-5511-EA9D-919D-8324AC75AB64}"/>
              </a:ext>
            </a:extLst>
          </p:cNvPr>
          <p:cNvSpPr txBox="1">
            <a:spLocks/>
          </p:cNvSpPr>
          <p:nvPr/>
        </p:nvSpPr>
        <p:spPr>
          <a:xfrm>
            <a:off x="912186" y="3984374"/>
            <a:ext cx="8126113" cy="362519"/>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a:t>Captació i recursos:</a:t>
            </a:r>
          </a:p>
          <a:p>
            <a:pPr fontAlgn="auto">
              <a:spcAft>
                <a:spcPts val="0"/>
              </a:spcAft>
            </a:pPr>
            <a:endParaRPr lang="ca-ES"/>
          </a:p>
        </p:txBody>
      </p:sp>
      <p:sp>
        <p:nvSpPr>
          <p:cNvPr id="12" name="Contenidor de text 8">
            <a:extLst>
              <a:ext uri="{FF2B5EF4-FFF2-40B4-BE49-F238E27FC236}">
                <a16:creationId xmlns:a16="http://schemas.microsoft.com/office/drawing/2014/main" id="{30E52EF8-8957-8FF3-BCA0-211B95013A7A}"/>
              </a:ext>
            </a:extLst>
          </p:cNvPr>
          <p:cNvSpPr txBox="1">
            <a:spLocks/>
          </p:cNvSpPr>
          <p:nvPr/>
        </p:nvSpPr>
        <p:spPr>
          <a:xfrm>
            <a:off x="912186" y="4328368"/>
            <a:ext cx="10002659" cy="1414722"/>
          </a:xfrm>
          <a:prstGeom prst="rect">
            <a:avLst/>
          </a:prstGeom>
        </p:spPr>
        <p:txBody>
          <a:bodyPr vert="horz" lIns="91440" tIns="45720" rIns="91440" bIns="45720" rtlCol="0">
            <a:normAutofit lnSpcReduction="10000"/>
          </a:bodyPr>
          <a:lstStyle>
            <a:lvl1pPr marL="0" indent="0" algn="l" defTabSz="914400" rtl="0" eaLnBrk="1" latinLnBrk="0" hangingPunct="1">
              <a:lnSpc>
                <a:spcPts val="2400"/>
              </a:lnSpc>
              <a:spcBef>
                <a:spcPts val="0"/>
              </a:spcBef>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lnSpc>
                <a:spcPct val="100000"/>
              </a:lnSpc>
              <a:spcAft>
                <a:spcPts val="0"/>
              </a:spcAft>
              <a:buFont typeface="Arial" panose="020B0604020202020204" pitchFamily="34" charset="0"/>
              <a:buChar char="•"/>
            </a:pPr>
            <a:r>
              <a:rPr lang="ca-ES" sz="1600" dirty="0"/>
              <a:t>Pot tenir sentit per facilitar la captació d'habitatges en un context de manca d'oferta.</a:t>
            </a:r>
          </a:p>
          <a:p>
            <a:pPr marL="342900" indent="-342900" fontAlgn="auto">
              <a:lnSpc>
                <a:spcPct val="100000"/>
              </a:lnSpc>
              <a:spcAft>
                <a:spcPts val="0"/>
              </a:spcAft>
              <a:buFont typeface="Arial" panose="020B0604020202020204" pitchFamily="34" charset="0"/>
              <a:buChar char="•"/>
            </a:pPr>
            <a:endParaRPr lang="ca-ES" sz="1600" dirty="0"/>
          </a:p>
          <a:p>
            <a:pPr marL="342900" indent="-342900" fontAlgn="auto">
              <a:lnSpc>
                <a:spcPct val="100000"/>
              </a:lnSpc>
              <a:spcAft>
                <a:spcPts val="0"/>
              </a:spcAft>
              <a:buFont typeface="Arial" panose="020B0604020202020204" pitchFamily="34" charset="0"/>
              <a:buChar char="•"/>
            </a:pPr>
            <a:r>
              <a:rPr lang="ca-ES" sz="1600" dirty="0"/>
              <a:t>Podria millorar la coordinació i complementar els recursos dels ajuts disponibles a les borses, però caldria molta generositat i solidaritat entre municipis.</a:t>
            </a:r>
          </a:p>
          <a:p>
            <a:pPr marL="342900" indent="-342900" fontAlgn="auto">
              <a:lnSpc>
                <a:spcPct val="100000"/>
              </a:lnSpc>
              <a:spcAft>
                <a:spcPts val="0"/>
              </a:spcAft>
              <a:buFont typeface="Arial" panose="020B0604020202020204" pitchFamily="34" charset="0"/>
              <a:buChar char="•"/>
            </a:pPr>
            <a:endParaRPr lang="ca-ES" sz="1600" dirty="0"/>
          </a:p>
          <a:p>
            <a:pPr marL="342900" indent="-342900" fontAlgn="auto">
              <a:lnSpc>
                <a:spcPct val="100000"/>
              </a:lnSpc>
              <a:spcAft>
                <a:spcPts val="0"/>
              </a:spcAft>
              <a:buFont typeface="Arial" panose="020B0604020202020204" pitchFamily="34" charset="0"/>
              <a:buChar char="•"/>
            </a:pPr>
            <a:r>
              <a:rPr lang="ca-ES" sz="1600" dirty="0"/>
              <a:t>Facilitaria la difusió i campanyes de comunicació massiva del programa.</a:t>
            </a:r>
          </a:p>
          <a:p>
            <a:pPr fontAlgn="auto">
              <a:lnSpc>
                <a:spcPct val="100000"/>
              </a:lnSpc>
              <a:spcAft>
                <a:spcPts val="0"/>
              </a:spcAft>
            </a:pPr>
            <a:endParaRPr lang="ca-ES" sz="1600" dirty="0"/>
          </a:p>
        </p:txBody>
      </p:sp>
      <p:sp>
        <p:nvSpPr>
          <p:cNvPr id="2" name="Título 1">
            <a:extLst>
              <a:ext uri="{FF2B5EF4-FFF2-40B4-BE49-F238E27FC236}">
                <a16:creationId xmlns:a16="http://schemas.microsoft.com/office/drawing/2014/main" id="{3CBE3C0F-693F-C89E-D29F-17055FD5464C}"/>
              </a:ext>
            </a:extLst>
          </p:cNvPr>
          <p:cNvSpPr txBox="1">
            <a:spLocks/>
          </p:cNvSpPr>
          <p:nvPr/>
        </p:nvSpPr>
        <p:spPr>
          <a:xfrm>
            <a:off x="911525" y="513992"/>
            <a:ext cx="11166175" cy="854639"/>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dirty="0"/>
              <a:t>9</a:t>
            </a:r>
            <a:r>
              <a:rPr lang="ca-ES" noProof="0" dirty="0"/>
              <a:t>. Avantatges i desavantatges d’una borsa de lloguer metropolitana</a:t>
            </a:r>
          </a:p>
        </p:txBody>
      </p:sp>
    </p:spTree>
    <p:extLst>
      <p:ext uri="{BB962C8B-B14F-4D97-AF65-F5344CB8AC3E}">
        <p14:creationId xmlns:p14="http://schemas.microsoft.com/office/powerpoint/2010/main" val="3725047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07DF5F-57E4-5977-D21B-FA7BFF5D7828}"/>
            </a:ext>
          </a:extLst>
        </p:cNvPr>
        <p:cNvGrpSpPr/>
        <p:nvPr/>
      </p:nvGrpSpPr>
      <p:grpSpPr>
        <a:xfrm>
          <a:off x="0" y="0"/>
          <a:ext cx="0" cy="0"/>
          <a:chOff x="0" y="0"/>
          <a:chExt cx="0" cy="0"/>
        </a:xfrm>
      </p:grpSpPr>
      <p:sp>
        <p:nvSpPr>
          <p:cNvPr id="6" name="Contenidor de text 5">
            <a:extLst>
              <a:ext uri="{FF2B5EF4-FFF2-40B4-BE49-F238E27FC236}">
                <a16:creationId xmlns:a16="http://schemas.microsoft.com/office/drawing/2014/main" id="{0334C131-E7F6-F2C9-7C5B-F19FBAAC8A4C}"/>
              </a:ext>
            </a:extLst>
          </p:cNvPr>
          <p:cNvSpPr>
            <a:spLocks noGrp="1"/>
          </p:cNvSpPr>
          <p:nvPr>
            <p:ph type="body" sz="quarter" idx="15"/>
          </p:nvPr>
        </p:nvSpPr>
        <p:spPr>
          <a:xfrm>
            <a:off x="911525" y="2040511"/>
            <a:ext cx="5011169" cy="362519"/>
          </a:xfrm>
        </p:spPr>
        <p:txBody>
          <a:bodyPr>
            <a:noAutofit/>
          </a:bodyPr>
          <a:lstStyle/>
          <a:p>
            <a:r>
              <a:rPr lang="ca-ES" sz="1900" dirty="0"/>
              <a:t>Resistència territorial i mobilitat limitada</a:t>
            </a:r>
          </a:p>
        </p:txBody>
      </p:sp>
      <p:sp>
        <p:nvSpPr>
          <p:cNvPr id="3" name="Contenidor de text 2">
            <a:extLst>
              <a:ext uri="{FF2B5EF4-FFF2-40B4-BE49-F238E27FC236}">
                <a16:creationId xmlns:a16="http://schemas.microsoft.com/office/drawing/2014/main" id="{150FB7DE-4E61-A822-0AA3-53D22137363B}"/>
              </a:ext>
            </a:extLst>
          </p:cNvPr>
          <p:cNvSpPr>
            <a:spLocks noGrp="1"/>
          </p:cNvSpPr>
          <p:nvPr>
            <p:ph type="body" sz="quarter" idx="14"/>
          </p:nvPr>
        </p:nvSpPr>
        <p:spPr>
          <a:xfrm>
            <a:off x="911525" y="1675930"/>
            <a:ext cx="8126413" cy="491823"/>
          </a:xfrm>
        </p:spPr>
        <p:txBody>
          <a:bodyPr>
            <a:normAutofit/>
          </a:bodyPr>
          <a:lstStyle/>
          <a:p>
            <a:r>
              <a:rPr lang="ca-ES" sz="2000" i="1" dirty="0"/>
              <a:t>Desavantatges</a:t>
            </a:r>
          </a:p>
        </p:txBody>
      </p:sp>
      <p:sp>
        <p:nvSpPr>
          <p:cNvPr id="9" name="Contenidor de text 8">
            <a:extLst>
              <a:ext uri="{FF2B5EF4-FFF2-40B4-BE49-F238E27FC236}">
                <a16:creationId xmlns:a16="http://schemas.microsoft.com/office/drawing/2014/main" id="{DE11EAB5-C488-DE8E-63D6-6DE791DD14BF}"/>
              </a:ext>
            </a:extLst>
          </p:cNvPr>
          <p:cNvSpPr>
            <a:spLocks noGrp="1"/>
          </p:cNvSpPr>
          <p:nvPr>
            <p:ph type="body" sz="quarter" idx="16"/>
          </p:nvPr>
        </p:nvSpPr>
        <p:spPr>
          <a:xfrm>
            <a:off x="911525" y="2308302"/>
            <a:ext cx="4750273" cy="1514867"/>
          </a:xfrm>
        </p:spPr>
        <p:txBody>
          <a:bodyPr>
            <a:noAutofit/>
          </a:bodyPr>
          <a:lstStyle/>
          <a:p>
            <a:pPr marL="342900" indent="-342900">
              <a:lnSpc>
                <a:spcPct val="100000"/>
              </a:lnSpc>
              <a:buFont typeface="Arial" panose="020B0604020202020204" pitchFamily="34" charset="0"/>
              <a:buChar char="•"/>
            </a:pPr>
            <a:r>
              <a:rPr lang="ca-ES" sz="1500"/>
              <a:t>Els sol·licitants d’habitatge són reticents a canviar de municipi, especialment sense un diferencial significatiu en els preus de lloguer.</a:t>
            </a:r>
          </a:p>
          <a:p>
            <a:pPr marL="342900" indent="-342900">
              <a:lnSpc>
                <a:spcPct val="100000"/>
              </a:lnSpc>
              <a:buFont typeface="Arial" panose="020B0604020202020204" pitchFamily="34" charset="0"/>
              <a:buChar char="•"/>
            </a:pPr>
            <a:endParaRPr lang="ca-ES" sz="1500"/>
          </a:p>
          <a:p>
            <a:pPr marL="342900" indent="-342900">
              <a:lnSpc>
                <a:spcPct val="100000"/>
              </a:lnSpc>
              <a:buFont typeface="Arial" panose="020B0604020202020204" pitchFamily="34" charset="0"/>
              <a:buChar char="•"/>
            </a:pPr>
            <a:r>
              <a:rPr lang="ca-ES" sz="1500"/>
              <a:t>Les persones prioritzen l’accés a l’habitatge al propi municipi.</a:t>
            </a:r>
          </a:p>
        </p:txBody>
      </p:sp>
      <p:sp>
        <p:nvSpPr>
          <p:cNvPr id="10" name="Contenidor de text 5">
            <a:extLst>
              <a:ext uri="{FF2B5EF4-FFF2-40B4-BE49-F238E27FC236}">
                <a16:creationId xmlns:a16="http://schemas.microsoft.com/office/drawing/2014/main" id="{78A327E7-CB50-62E7-EB0A-F8392B57DD11}"/>
              </a:ext>
            </a:extLst>
          </p:cNvPr>
          <p:cNvSpPr txBox="1">
            <a:spLocks/>
          </p:cNvSpPr>
          <p:nvPr/>
        </p:nvSpPr>
        <p:spPr>
          <a:xfrm>
            <a:off x="912421" y="4302531"/>
            <a:ext cx="5011169" cy="3625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sz="1900"/>
              <a:t>Duplicació d’esforços i costos</a:t>
            </a:r>
          </a:p>
        </p:txBody>
      </p:sp>
      <p:sp>
        <p:nvSpPr>
          <p:cNvPr id="12" name="Contenidor de text 8">
            <a:extLst>
              <a:ext uri="{FF2B5EF4-FFF2-40B4-BE49-F238E27FC236}">
                <a16:creationId xmlns:a16="http://schemas.microsoft.com/office/drawing/2014/main" id="{6E6FEF42-0FF7-B435-0A28-0F91EF43FB3B}"/>
              </a:ext>
            </a:extLst>
          </p:cNvPr>
          <p:cNvSpPr txBox="1">
            <a:spLocks/>
          </p:cNvSpPr>
          <p:nvPr/>
        </p:nvSpPr>
        <p:spPr>
          <a:xfrm>
            <a:off x="912421" y="4570322"/>
            <a:ext cx="4750273" cy="1514867"/>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0"/>
              </a:spcBef>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lnSpc>
                <a:spcPct val="100000"/>
              </a:lnSpc>
              <a:spcAft>
                <a:spcPts val="0"/>
              </a:spcAft>
              <a:buFont typeface="Arial" panose="020B0604020202020204" pitchFamily="34" charset="0"/>
              <a:buChar char="•"/>
            </a:pPr>
            <a:r>
              <a:rPr lang="ca-ES" sz="1500"/>
              <a:t>Es podrien crear duplicitats amb costos fixos addicionals quan ja existeix un servei centralitzat des de l’AHC.</a:t>
            </a:r>
          </a:p>
          <a:p>
            <a:pPr marL="342900" indent="-342900" fontAlgn="auto">
              <a:lnSpc>
                <a:spcPct val="100000"/>
              </a:lnSpc>
              <a:spcAft>
                <a:spcPts val="0"/>
              </a:spcAft>
              <a:buFont typeface="Arial" panose="020B0604020202020204" pitchFamily="34" charset="0"/>
              <a:buChar char="•"/>
            </a:pPr>
            <a:endParaRPr lang="ca-ES" sz="1500"/>
          </a:p>
          <a:p>
            <a:pPr marL="342900" indent="-342900" fontAlgn="auto">
              <a:lnSpc>
                <a:spcPct val="100000"/>
              </a:lnSpc>
              <a:spcAft>
                <a:spcPts val="0"/>
              </a:spcAft>
              <a:buFont typeface="Arial" panose="020B0604020202020204" pitchFamily="34" charset="0"/>
              <a:buChar char="•"/>
            </a:pPr>
            <a:r>
              <a:rPr lang="ca-ES" sz="1500"/>
              <a:t>La proximitat del servei genera confiança, un element clau per a la mediació de lloguers.</a:t>
            </a:r>
          </a:p>
        </p:txBody>
      </p:sp>
      <p:sp>
        <p:nvSpPr>
          <p:cNvPr id="13" name="Contenidor de text 5">
            <a:extLst>
              <a:ext uri="{FF2B5EF4-FFF2-40B4-BE49-F238E27FC236}">
                <a16:creationId xmlns:a16="http://schemas.microsoft.com/office/drawing/2014/main" id="{663178D1-4122-758A-AB2F-AC35B9A1916E}"/>
              </a:ext>
            </a:extLst>
          </p:cNvPr>
          <p:cNvSpPr txBox="1">
            <a:spLocks/>
          </p:cNvSpPr>
          <p:nvPr/>
        </p:nvSpPr>
        <p:spPr>
          <a:xfrm>
            <a:off x="6104902" y="2040511"/>
            <a:ext cx="5011169" cy="3625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sz="1900"/>
              <a:t>Limitacions dels programes actuals</a:t>
            </a:r>
          </a:p>
        </p:txBody>
      </p:sp>
      <p:sp>
        <p:nvSpPr>
          <p:cNvPr id="14" name="Contenidor de text 8">
            <a:extLst>
              <a:ext uri="{FF2B5EF4-FFF2-40B4-BE49-F238E27FC236}">
                <a16:creationId xmlns:a16="http://schemas.microsoft.com/office/drawing/2014/main" id="{7ADB9D35-BDEE-12F7-E19A-28DD1DE1BB2F}"/>
              </a:ext>
            </a:extLst>
          </p:cNvPr>
          <p:cNvSpPr txBox="1">
            <a:spLocks/>
          </p:cNvSpPr>
          <p:nvPr/>
        </p:nvSpPr>
        <p:spPr>
          <a:xfrm>
            <a:off x="6104902" y="2308302"/>
            <a:ext cx="4750273" cy="1514867"/>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0"/>
              </a:spcBef>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lnSpc>
                <a:spcPct val="100000"/>
              </a:lnSpc>
              <a:spcAft>
                <a:spcPts val="0"/>
              </a:spcAft>
              <a:buFont typeface="Arial" panose="020B0604020202020204" pitchFamily="34" charset="0"/>
              <a:buChar char="•"/>
            </a:pPr>
            <a:r>
              <a:rPr lang="ca-ES" sz="1500"/>
              <a:t>El problema no és la territorialitat, sinó les condicions i garanties dels programes de borsa, que actualment no són atractius per als propietaris.</a:t>
            </a:r>
          </a:p>
          <a:p>
            <a:pPr marL="342900" indent="-342900" fontAlgn="auto">
              <a:lnSpc>
                <a:spcPct val="100000"/>
              </a:lnSpc>
              <a:spcAft>
                <a:spcPts val="0"/>
              </a:spcAft>
              <a:buFont typeface="Arial" panose="020B0604020202020204" pitchFamily="34" charset="0"/>
              <a:buChar char="•"/>
            </a:pPr>
            <a:endParaRPr lang="ca-ES" sz="1500"/>
          </a:p>
          <a:p>
            <a:pPr marL="342900" indent="-342900" fontAlgn="auto">
              <a:lnSpc>
                <a:spcPct val="100000"/>
              </a:lnSpc>
              <a:spcAft>
                <a:spcPts val="0"/>
              </a:spcAft>
              <a:buFont typeface="Arial" panose="020B0604020202020204" pitchFamily="34" charset="0"/>
              <a:buChar char="•"/>
            </a:pPr>
            <a:r>
              <a:rPr lang="ca-ES" sz="1500"/>
              <a:t>No és prioritari per a la gestió de la borsa de mediació en alguns municipis. </a:t>
            </a:r>
          </a:p>
        </p:txBody>
      </p:sp>
      <p:sp>
        <p:nvSpPr>
          <p:cNvPr id="15" name="Contenidor de text 5">
            <a:extLst>
              <a:ext uri="{FF2B5EF4-FFF2-40B4-BE49-F238E27FC236}">
                <a16:creationId xmlns:a16="http://schemas.microsoft.com/office/drawing/2014/main" id="{AE3CFACC-670A-F844-0393-1DE9C1812713}"/>
              </a:ext>
            </a:extLst>
          </p:cNvPr>
          <p:cNvSpPr txBox="1">
            <a:spLocks/>
          </p:cNvSpPr>
          <p:nvPr/>
        </p:nvSpPr>
        <p:spPr>
          <a:xfrm>
            <a:off x="6105798" y="4302531"/>
            <a:ext cx="5011169" cy="36251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sz="1900"/>
              <a:t>Dificultats de gestió i viabilitat</a:t>
            </a:r>
          </a:p>
        </p:txBody>
      </p:sp>
      <p:sp>
        <p:nvSpPr>
          <p:cNvPr id="16" name="Contenidor de text 8">
            <a:extLst>
              <a:ext uri="{FF2B5EF4-FFF2-40B4-BE49-F238E27FC236}">
                <a16:creationId xmlns:a16="http://schemas.microsoft.com/office/drawing/2014/main" id="{73059C33-0C16-4B2B-827D-ABBB1E421ED6}"/>
              </a:ext>
            </a:extLst>
          </p:cNvPr>
          <p:cNvSpPr txBox="1">
            <a:spLocks/>
          </p:cNvSpPr>
          <p:nvPr/>
        </p:nvSpPr>
        <p:spPr>
          <a:xfrm>
            <a:off x="6105798" y="4570322"/>
            <a:ext cx="4750273" cy="1514867"/>
          </a:xfrm>
          <a:prstGeom prst="rect">
            <a:avLst/>
          </a:prstGeom>
        </p:spPr>
        <p:txBody>
          <a:bodyPr vert="horz" lIns="91440" tIns="45720" rIns="91440" bIns="45720" rtlCol="0">
            <a:noAutofit/>
          </a:bodyPr>
          <a:lstStyle>
            <a:lvl1pPr marL="0" indent="0" algn="l" defTabSz="914400" rtl="0" eaLnBrk="1" latinLnBrk="0" hangingPunct="1">
              <a:lnSpc>
                <a:spcPts val="2400"/>
              </a:lnSpc>
              <a:spcBef>
                <a:spcPts val="0"/>
              </a:spcBef>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fontAlgn="auto">
              <a:lnSpc>
                <a:spcPct val="100000"/>
              </a:lnSpc>
              <a:spcAft>
                <a:spcPts val="0"/>
              </a:spcAft>
              <a:buFont typeface="Arial" panose="020B0604020202020204" pitchFamily="34" charset="0"/>
              <a:buChar char="•"/>
            </a:pPr>
            <a:r>
              <a:rPr lang="ca-ES" sz="1500"/>
              <a:t>Una gestió única a nivell metropolità seria complicada.</a:t>
            </a:r>
          </a:p>
          <a:p>
            <a:pPr marL="342900" indent="-342900" fontAlgn="auto">
              <a:lnSpc>
                <a:spcPct val="100000"/>
              </a:lnSpc>
              <a:spcAft>
                <a:spcPts val="0"/>
              </a:spcAft>
              <a:buFont typeface="Arial" panose="020B0604020202020204" pitchFamily="34" charset="0"/>
              <a:buChar char="•"/>
            </a:pPr>
            <a:endParaRPr lang="ca-ES" sz="1500"/>
          </a:p>
          <a:p>
            <a:pPr marL="342900" indent="-342900" fontAlgn="auto">
              <a:lnSpc>
                <a:spcPct val="100000"/>
              </a:lnSpc>
              <a:spcAft>
                <a:spcPts val="0"/>
              </a:spcAft>
              <a:buFont typeface="Arial" panose="020B0604020202020204" pitchFamily="34" charset="0"/>
              <a:buChar char="•"/>
            </a:pPr>
            <a:r>
              <a:rPr lang="ca-ES" sz="1500"/>
              <a:t>En municipis grans i mitjans, la prioritat és atendre les persones empadronades. </a:t>
            </a:r>
          </a:p>
        </p:txBody>
      </p:sp>
      <p:sp>
        <p:nvSpPr>
          <p:cNvPr id="11" name="Título 1">
            <a:extLst>
              <a:ext uri="{FF2B5EF4-FFF2-40B4-BE49-F238E27FC236}">
                <a16:creationId xmlns:a16="http://schemas.microsoft.com/office/drawing/2014/main" id="{D59E2C34-DE0D-25E1-6286-098D25170AB9}"/>
              </a:ext>
            </a:extLst>
          </p:cNvPr>
          <p:cNvSpPr txBox="1">
            <a:spLocks/>
          </p:cNvSpPr>
          <p:nvPr/>
        </p:nvSpPr>
        <p:spPr>
          <a:xfrm>
            <a:off x="911525" y="513992"/>
            <a:ext cx="11166175" cy="854639"/>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dirty="0"/>
              <a:t>9</a:t>
            </a:r>
            <a:r>
              <a:rPr lang="ca-ES" noProof="0" dirty="0"/>
              <a:t>. Avantatges i desavantatges d’una borsa de lloguer metropolitana</a:t>
            </a:r>
          </a:p>
        </p:txBody>
      </p:sp>
    </p:spTree>
    <p:extLst>
      <p:ext uri="{BB962C8B-B14F-4D97-AF65-F5344CB8AC3E}">
        <p14:creationId xmlns:p14="http://schemas.microsoft.com/office/powerpoint/2010/main" val="18338052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idor de text 2">
            <a:extLst>
              <a:ext uri="{FF2B5EF4-FFF2-40B4-BE49-F238E27FC236}">
                <a16:creationId xmlns:a16="http://schemas.microsoft.com/office/drawing/2014/main" id="{EF97101D-2071-2AC3-37B1-DAFB74F75349}"/>
              </a:ext>
            </a:extLst>
          </p:cNvPr>
          <p:cNvSpPr>
            <a:spLocks noGrp="1"/>
          </p:cNvSpPr>
          <p:nvPr>
            <p:ph type="body" sz="quarter" idx="14"/>
          </p:nvPr>
        </p:nvSpPr>
        <p:spPr>
          <a:xfrm>
            <a:off x="911525" y="1377255"/>
            <a:ext cx="9616954" cy="793630"/>
          </a:xfrm>
        </p:spPr>
        <p:txBody>
          <a:bodyPr>
            <a:noAutofit/>
          </a:bodyPr>
          <a:lstStyle/>
          <a:p>
            <a:r>
              <a:rPr lang="ca-ES" sz="2000" dirty="0"/>
              <a:t>En una possible configuració d’una borsa de lloguer metropolitana, que coordini les borses de lloguer existents sense duplicar programes ni esforços, els elements a considerar serien:</a:t>
            </a:r>
          </a:p>
        </p:txBody>
      </p:sp>
      <p:sp>
        <p:nvSpPr>
          <p:cNvPr id="4" name="Contenidor de text 3">
            <a:extLst>
              <a:ext uri="{FF2B5EF4-FFF2-40B4-BE49-F238E27FC236}">
                <a16:creationId xmlns:a16="http://schemas.microsoft.com/office/drawing/2014/main" id="{ABFF4F54-DED5-CBC8-27A7-28FE7BCDFD8A}"/>
              </a:ext>
            </a:extLst>
          </p:cNvPr>
          <p:cNvSpPr>
            <a:spLocks noGrp="1"/>
          </p:cNvSpPr>
          <p:nvPr>
            <p:ph type="body" sz="quarter" idx="15"/>
          </p:nvPr>
        </p:nvSpPr>
        <p:spPr>
          <a:xfrm>
            <a:off x="911525" y="2449485"/>
            <a:ext cx="2646000" cy="371145"/>
          </a:xfrm>
        </p:spPr>
        <p:txBody>
          <a:bodyPr/>
          <a:lstStyle/>
          <a:p>
            <a:r>
              <a:rPr lang="ca-ES" dirty="0"/>
              <a:t>Ús eficient del parc </a:t>
            </a:r>
          </a:p>
          <a:p>
            <a:endParaRPr lang="ca-ES" dirty="0"/>
          </a:p>
        </p:txBody>
      </p:sp>
      <p:sp>
        <p:nvSpPr>
          <p:cNvPr id="5" name="Contenidor de text 4">
            <a:extLst>
              <a:ext uri="{FF2B5EF4-FFF2-40B4-BE49-F238E27FC236}">
                <a16:creationId xmlns:a16="http://schemas.microsoft.com/office/drawing/2014/main" id="{4719A108-8CA9-D3C1-E6B4-86A0E367815D}"/>
              </a:ext>
            </a:extLst>
          </p:cNvPr>
          <p:cNvSpPr>
            <a:spLocks noGrp="1"/>
          </p:cNvSpPr>
          <p:nvPr>
            <p:ph type="body" sz="quarter" idx="16"/>
          </p:nvPr>
        </p:nvSpPr>
        <p:spPr>
          <a:xfrm>
            <a:off x="971326" y="2887418"/>
            <a:ext cx="2800486" cy="3252360"/>
          </a:xfrm>
        </p:spPr>
        <p:txBody>
          <a:bodyPr>
            <a:normAutofit fontScale="92500" lnSpcReduction="10000"/>
          </a:bodyPr>
          <a:lstStyle/>
          <a:p>
            <a:pPr marL="342900" indent="-360000">
              <a:lnSpc>
                <a:spcPct val="100000"/>
              </a:lnSpc>
              <a:buFont typeface="Arial" panose="020B0604020202020204" pitchFamily="34" charset="0"/>
              <a:buChar char="•"/>
            </a:pPr>
            <a:r>
              <a:rPr lang="ca-ES" sz="1500" dirty="0"/>
              <a:t>Tenir en compte els municipis més tensionats i amb més sol·licitants en el RSHPO</a:t>
            </a:r>
          </a:p>
          <a:p>
            <a:pPr>
              <a:lnSpc>
                <a:spcPct val="100000"/>
              </a:lnSpc>
            </a:pPr>
            <a:endParaRPr lang="ca-ES" sz="1500" dirty="0"/>
          </a:p>
          <a:p>
            <a:pPr marL="342900" indent="-360000">
              <a:lnSpc>
                <a:spcPct val="100000"/>
              </a:lnSpc>
              <a:buFont typeface="Arial" panose="020B0604020202020204" pitchFamily="34" charset="0"/>
              <a:buChar char="•"/>
            </a:pPr>
            <a:r>
              <a:rPr lang="ca-ES" sz="1500" dirty="0"/>
              <a:t>Garantir la principalitat i la intensitat en l’ús dels habitatges (erradicar pisos buits)</a:t>
            </a:r>
          </a:p>
          <a:p>
            <a:pPr>
              <a:lnSpc>
                <a:spcPct val="100000"/>
              </a:lnSpc>
            </a:pPr>
            <a:endParaRPr lang="ca-ES" sz="1500" dirty="0"/>
          </a:p>
          <a:p>
            <a:pPr marL="342900" indent="-360000">
              <a:lnSpc>
                <a:spcPct val="100000"/>
              </a:lnSpc>
              <a:buFont typeface="Arial" panose="020B0604020202020204" pitchFamily="34" charset="0"/>
              <a:buChar char="•"/>
            </a:pPr>
            <a:r>
              <a:rPr lang="ca-ES" sz="1500" dirty="0"/>
              <a:t>Aportacions de tots els municipis en un fons de finançament supramunicipal per tal de donar garanties de pagament de més de 6 mesos</a:t>
            </a:r>
          </a:p>
        </p:txBody>
      </p:sp>
      <p:sp>
        <p:nvSpPr>
          <p:cNvPr id="7" name="Contenidor de text 6">
            <a:extLst>
              <a:ext uri="{FF2B5EF4-FFF2-40B4-BE49-F238E27FC236}">
                <a16:creationId xmlns:a16="http://schemas.microsoft.com/office/drawing/2014/main" id="{2E84FF77-406F-970D-F676-032BD3DDE97F}"/>
              </a:ext>
            </a:extLst>
          </p:cNvPr>
          <p:cNvSpPr>
            <a:spLocks noGrp="1"/>
          </p:cNvSpPr>
          <p:nvPr>
            <p:ph type="body" sz="quarter" idx="21"/>
          </p:nvPr>
        </p:nvSpPr>
        <p:spPr>
          <a:xfrm>
            <a:off x="8185557" y="2458111"/>
            <a:ext cx="2646000" cy="371145"/>
          </a:xfrm>
        </p:spPr>
        <p:txBody>
          <a:bodyPr/>
          <a:lstStyle/>
          <a:p>
            <a:r>
              <a:rPr lang="ca-ES" dirty="0"/>
              <a:t>Condicions d’accés</a:t>
            </a:r>
          </a:p>
          <a:p>
            <a:endParaRPr lang="ca-ES" dirty="0"/>
          </a:p>
        </p:txBody>
      </p:sp>
      <p:sp>
        <p:nvSpPr>
          <p:cNvPr id="8" name="Contenidor de text 7">
            <a:extLst>
              <a:ext uri="{FF2B5EF4-FFF2-40B4-BE49-F238E27FC236}">
                <a16:creationId xmlns:a16="http://schemas.microsoft.com/office/drawing/2014/main" id="{C578C1B0-284E-DF2D-0D25-44AF0D088877}"/>
              </a:ext>
            </a:extLst>
          </p:cNvPr>
          <p:cNvSpPr>
            <a:spLocks noGrp="1"/>
          </p:cNvSpPr>
          <p:nvPr>
            <p:ph type="body" sz="quarter" idx="22"/>
          </p:nvPr>
        </p:nvSpPr>
        <p:spPr>
          <a:xfrm>
            <a:off x="8244323" y="2887418"/>
            <a:ext cx="2800486" cy="2738677"/>
          </a:xfrm>
        </p:spPr>
        <p:txBody>
          <a:bodyPr>
            <a:normAutofit lnSpcReduction="10000"/>
          </a:bodyPr>
          <a:lstStyle/>
          <a:p>
            <a:pPr marL="342900" indent="-360000">
              <a:lnSpc>
                <a:spcPct val="100000"/>
              </a:lnSpc>
              <a:buFont typeface="Arial" panose="020B0604020202020204" pitchFamily="34" charset="0"/>
              <a:buChar char="•"/>
            </a:pPr>
            <a:r>
              <a:rPr lang="ca-ES" sz="1500" dirty="0"/>
              <a:t>Priorització d’accés al municipi d’empadronament</a:t>
            </a:r>
          </a:p>
          <a:p>
            <a:pPr>
              <a:lnSpc>
                <a:spcPct val="100000"/>
              </a:lnSpc>
            </a:pPr>
            <a:endParaRPr lang="ca-ES" sz="1500" dirty="0"/>
          </a:p>
          <a:p>
            <a:pPr marL="342900" indent="-360000">
              <a:lnSpc>
                <a:spcPct val="100000"/>
              </a:lnSpc>
              <a:buFont typeface="Arial" panose="020B0604020202020204" pitchFamily="34" charset="0"/>
              <a:buChar char="•"/>
            </a:pPr>
            <a:r>
              <a:rPr lang="ca-ES" sz="1500" dirty="0"/>
              <a:t>Registre únic de sol·licitants i propietaris que es pugui centralitzar</a:t>
            </a:r>
          </a:p>
          <a:p>
            <a:pPr>
              <a:lnSpc>
                <a:spcPct val="100000"/>
              </a:lnSpc>
            </a:pPr>
            <a:endParaRPr lang="ca-ES" sz="1500" dirty="0"/>
          </a:p>
          <a:p>
            <a:pPr marL="342900" indent="-360000">
              <a:lnSpc>
                <a:spcPct val="100000"/>
              </a:lnSpc>
              <a:buFont typeface="Arial" panose="020B0604020202020204" pitchFamily="34" charset="0"/>
              <a:buChar char="•"/>
            </a:pPr>
            <a:r>
              <a:rPr lang="ca-ES" sz="1500" dirty="0"/>
              <a:t>Ajuts complementaris per accedir a la borsa en municipis amb mercats més tensos</a:t>
            </a:r>
          </a:p>
        </p:txBody>
      </p:sp>
      <p:sp>
        <p:nvSpPr>
          <p:cNvPr id="9" name="Contenidor de text 8">
            <a:extLst>
              <a:ext uri="{FF2B5EF4-FFF2-40B4-BE49-F238E27FC236}">
                <a16:creationId xmlns:a16="http://schemas.microsoft.com/office/drawing/2014/main" id="{56DFE277-B99E-0300-CC2F-530BCA8F6D3C}"/>
              </a:ext>
            </a:extLst>
          </p:cNvPr>
          <p:cNvSpPr>
            <a:spLocks noGrp="1"/>
          </p:cNvSpPr>
          <p:nvPr>
            <p:ph type="body" sz="quarter" idx="23"/>
          </p:nvPr>
        </p:nvSpPr>
        <p:spPr/>
        <p:txBody>
          <a:bodyPr/>
          <a:lstStyle/>
          <a:p>
            <a:r>
              <a:rPr lang="ca-ES"/>
              <a:t>Eines de gestió</a:t>
            </a:r>
          </a:p>
          <a:p>
            <a:endParaRPr lang="ca-ES"/>
          </a:p>
        </p:txBody>
      </p:sp>
      <p:sp>
        <p:nvSpPr>
          <p:cNvPr id="10" name="Contenidor de text 9">
            <a:extLst>
              <a:ext uri="{FF2B5EF4-FFF2-40B4-BE49-F238E27FC236}">
                <a16:creationId xmlns:a16="http://schemas.microsoft.com/office/drawing/2014/main" id="{8EC807EE-50E1-BCBA-95CA-4570F075E587}"/>
              </a:ext>
            </a:extLst>
          </p:cNvPr>
          <p:cNvSpPr>
            <a:spLocks noGrp="1"/>
          </p:cNvSpPr>
          <p:nvPr>
            <p:ph type="body" sz="quarter" idx="24"/>
          </p:nvPr>
        </p:nvSpPr>
        <p:spPr>
          <a:xfrm>
            <a:off x="4695598" y="2829256"/>
            <a:ext cx="2800804" cy="2743200"/>
          </a:xfrm>
        </p:spPr>
        <p:txBody>
          <a:bodyPr>
            <a:noAutofit/>
          </a:bodyPr>
          <a:lstStyle/>
          <a:p>
            <a:pPr marL="342900" indent="-360000">
              <a:lnSpc>
                <a:spcPct val="100000"/>
              </a:lnSpc>
              <a:buFont typeface="Arial" panose="020B0604020202020204" pitchFamily="34" charset="0"/>
              <a:buChar char="•"/>
            </a:pPr>
            <a:r>
              <a:rPr lang="ca-ES" sz="1400" noProof="0"/>
              <a:t>Aplicatius</a:t>
            </a:r>
            <a:r>
              <a:rPr lang="ca-ES" sz="1400" noProof="0" dirty="0"/>
              <a:t> més àgils i útils</a:t>
            </a:r>
          </a:p>
          <a:p>
            <a:pPr>
              <a:lnSpc>
                <a:spcPct val="100000"/>
              </a:lnSpc>
            </a:pPr>
            <a:endParaRPr lang="ca-ES" sz="1400" noProof="0" dirty="0"/>
          </a:p>
          <a:p>
            <a:pPr marL="342900" indent="-360000">
              <a:lnSpc>
                <a:spcPct val="100000"/>
              </a:lnSpc>
              <a:buFont typeface="Arial" panose="020B0604020202020204" pitchFamily="34" charset="0"/>
              <a:buChar char="•"/>
            </a:pPr>
            <a:r>
              <a:rPr lang="ca-ES" sz="1400" noProof="0" dirty="0"/>
              <a:t>Formació contínua en temes jurídics</a:t>
            </a:r>
          </a:p>
          <a:p>
            <a:pPr>
              <a:lnSpc>
                <a:spcPct val="100000"/>
              </a:lnSpc>
            </a:pPr>
            <a:endParaRPr lang="ca-ES" sz="1400" noProof="0" dirty="0"/>
          </a:p>
          <a:p>
            <a:pPr marL="342900" indent="-360000">
              <a:lnSpc>
                <a:spcPct val="100000"/>
              </a:lnSpc>
              <a:buFont typeface="Arial" panose="020B0604020202020204" pitchFamily="34" charset="0"/>
              <a:buChar char="•"/>
            </a:pPr>
            <a:r>
              <a:rPr lang="ca-ES" sz="1400" noProof="0" dirty="0"/>
              <a:t>Servei permanent de reparacions i neteja dels habitatges per retornar-los en bon estat</a:t>
            </a:r>
          </a:p>
          <a:p>
            <a:pPr>
              <a:lnSpc>
                <a:spcPct val="100000"/>
              </a:lnSpc>
            </a:pPr>
            <a:endParaRPr lang="ca-ES" sz="1400" noProof="0" dirty="0"/>
          </a:p>
          <a:p>
            <a:pPr marL="342900" indent="-360000">
              <a:lnSpc>
                <a:spcPct val="100000"/>
              </a:lnSpc>
              <a:buFont typeface="Arial" panose="020B0604020202020204" pitchFamily="34" charset="0"/>
              <a:buChar char="•"/>
            </a:pPr>
            <a:r>
              <a:rPr lang="ca-ES" sz="1400" noProof="0" dirty="0"/>
              <a:t>Coordinació amb altres recursos i serveis bàsics relacionats amb el padró</a:t>
            </a:r>
          </a:p>
          <a:p>
            <a:pPr>
              <a:lnSpc>
                <a:spcPct val="100000"/>
              </a:lnSpc>
            </a:pPr>
            <a:endParaRPr lang="ca-ES" sz="1400" noProof="0" dirty="0"/>
          </a:p>
          <a:p>
            <a:pPr marL="342900" indent="-360000">
              <a:lnSpc>
                <a:spcPct val="100000"/>
              </a:lnSpc>
              <a:buFont typeface="Arial" panose="020B0604020202020204" pitchFamily="34" charset="0"/>
              <a:buChar char="•"/>
            </a:pPr>
            <a:r>
              <a:rPr lang="ca-ES" sz="1400" noProof="0" dirty="0"/>
              <a:t>Transparència, processos i protocols compartits</a:t>
            </a:r>
          </a:p>
          <a:p>
            <a:pPr indent="-360000">
              <a:lnSpc>
                <a:spcPct val="100000"/>
              </a:lnSpc>
            </a:pPr>
            <a:endParaRPr lang="ca-ES" sz="1400" noProof="0" dirty="0"/>
          </a:p>
        </p:txBody>
      </p:sp>
      <p:sp>
        <p:nvSpPr>
          <p:cNvPr id="12" name="Título 1">
            <a:extLst>
              <a:ext uri="{FF2B5EF4-FFF2-40B4-BE49-F238E27FC236}">
                <a16:creationId xmlns:a16="http://schemas.microsoft.com/office/drawing/2014/main" id="{342A65C2-6B50-A591-7CAC-201D207AC41B}"/>
              </a:ext>
            </a:extLst>
          </p:cNvPr>
          <p:cNvSpPr txBox="1">
            <a:spLocks/>
          </p:cNvSpPr>
          <p:nvPr/>
        </p:nvSpPr>
        <p:spPr>
          <a:xfrm>
            <a:off x="911525" y="513992"/>
            <a:ext cx="11166175" cy="854639"/>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es-ES" noProof="0" dirty="0"/>
              <a:t>1</a:t>
            </a:r>
            <a:r>
              <a:rPr lang="ca-ES" noProof="0" dirty="0"/>
              <a:t>0. Elements clau que hauria de tenir una possible borsa metropolitana</a:t>
            </a:r>
          </a:p>
        </p:txBody>
      </p:sp>
    </p:spTree>
    <p:extLst>
      <p:ext uri="{BB962C8B-B14F-4D97-AF65-F5344CB8AC3E}">
        <p14:creationId xmlns:p14="http://schemas.microsoft.com/office/powerpoint/2010/main" val="2323332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AEFFAE0-D684-493B-ADF6-B1EDCC8A154B}"/>
              </a:ext>
            </a:extLst>
          </p:cNvPr>
          <p:cNvSpPr>
            <a:spLocks noGrp="1"/>
          </p:cNvSpPr>
          <p:nvPr>
            <p:ph type="sldNum" sz="quarter" idx="20"/>
          </p:nvPr>
        </p:nvSpPr>
        <p:spPr/>
        <p:txBody>
          <a:bodyPr/>
          <a:lstStyle/>
          <a:p>
            <a:fld id="{0CB94ED5-BC23-4073-B993-52579A806B13}" type="slidenum">
              <a:rPr lang="ca-ES" smtClean="0"/>
              <a:pPr/>
              <a:t>27</a:t>
            </a:fld>
            <a:endParaRPr lang="ca-ES"/>
          </a:p>
        </p:txBody>
      </p:sp>
      <p:pic>
        <p:nvPicPr>
          <p:cNvPr id="8" name="Contenidor d'imatge 7" descr="Imatge que conté persona, roba, a cobert, Maneta de porta&#10;&#10;Descripció generada automàticament">
            <a:extLst>
              <a:ext uri="{FF2B5EF4-FFF2-40B4-BE49-F238E27FC236}">
                <a16:creationId xmlns:a16="http://schemas.microsoft.com/office/drawing/2014/main" id="{7CF33771-46C8-B290-C3DF-C09CB0AFB231}"/>
              </a:ext>
            </a:extLst>
          </p:cNvPr>
          <p:cNvPicPr>
            <a:picLocks noGrp="1" noChangeAspect="1"/>
          </p:cNvPicPr>
          <p:nvPr>
            <p:ph type="pic" sz="quarter" idx="21"/>
          </p:nvPr>
        </p:nvPicPr>
        <p:blipFill>
          <a:blip r:embed="rId2"/>
          <a:srcRect t="7895" b="7895"/>
          <a:stretch>
            <a:fillRect/>
          </a:stretch>
        </p:blipFill>
        <p:spPr/>
      </p:pic>
      <p:sp>
        <p:nvSpPr>
          <p:cNvPr id="12" name="QuadreDeText 11">
            <a:extLst>
              <a:ext uri="{FF2B5EF4-FFF2-40B4-BE49-F238E27FC236}">
                <a16:creationId xmlns:a16="http://schemas.microsoft.com/office/drawing/2014/main" id="{5A5A8BFF-E81C-A928-2879-4E2B3C0FB68A}"/>
              </a:ext>
            </a:extLst>
          </p:cNvPr>
          <p:cNvSpPr txBox="1"/>
          <p:nvPr/>
        </p:nvSpPr>
        <p:spPr>
          <a:xfrm>
            <a:off x="0" y="6488668"/>
            <a:ext cx="2065867" cy="369332"/>
          </a:xfrm>
          <a:prstGeom prst="rect">
            <a:avLst/>
          </a:prstGeom>
          <a:noFill/>
        </p:spPr>
        <p:txBody>
          <a:bodyPr wrap="square">
            <a:spAutoFit/>
          </a:bodyPr>
          <a:lstStyle/>
          <a:p>
            <a:r>
              <a:rPr lang="ca-ES">
                <a:solidFill>
                  <a:schemeClr val="bg2"/>
                </a:solidFill>
              </a:rPr>
              <a:t>Autora: Mariona Gil</a:t>
            </a:r>
          </a:p>
        </p:txBody>
      </p:sp>
    </p:spTree>
    <p:extLst>
      <p:ext uri="{BB962C8B-B14F-4D97-AF65-F5344CB8AC3E}">
        <p14:creationId xmlns:p14="http://schemas.microsoft.com/office/powerpoint/2010/main" val="2372281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D96D9-2018-15D2-2ECB-6599A110327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A33C132-32F0-693D-B0EE-8AD67CBD8328}"/>
              </a:ext>
            </a:extLst>
          </p:cNvPr>
          <p:cNvSpPr>
            <a:spLocks noGrp="1"/>
          </p:cNvSpPr>
          <p:nvPr>
            <p:ph type="title"/>
          </p:nvPr>
        </p:nvSpPr>
        <p:spPr/>
        <p:txBody>
          <a:bodyPr/>
          <a:lstStyle/>
          <a:p>
            <a:r>
              <a:rPr lang="ca-ES" dirty="0"/>
              <a:t>Conclusions</a:t>
            </a:r>
          </a:p>
        </p:txBody>
      </p:sp>
      <p:sp>
        <p:nvSpPr>
          <p:cNvPr id="3" name="Contenidor de text 11">
            <a:extLst>
              <a:ext uri="{FF2B5EF4-FFF2-40B4-BE49-F238E27FC236}">
                <a16:creationId xmlns:a16="http://schemas.microsoft.com/office/drawing/2014/main" id="{3C16FCFB-DC47-CB97-D13B-B2FBD0EE6464}"/>
              </a:ext>
            </a:extLst>
          </p:cNvPr>
          <p:cNvSpPr txBox="1">
            <a:spLocks/>
          </p:cNvSpPr>
          <p:nvPr/>
        </p:nvSpPr>
        <p:spPr>
          <a:xfrm>
            <a:off x="4694565" y="1601463"/>
            <a:ext cx="7941959" cy="4420262"/>
          </a:xfrm>
          <a:prstGeom prst="rect">
            <a:avLst/>
          </a:prstGeom>
        </p:spPr>
        <p:txBody>
          <a:bodyPr>
            <a:noAutofit/>
          </a:bodyPr>
          <a:lstStyle>
            <a:lvl1pPr marL="0" indent="0" algn="l" defTabSz="914400" rtl="0" eaLnBrk="1" latinLnBrk="0" hangingPunct="1">
              <a:lnSpc>
                <a:spcPct val="90000"/>
              </a:lnSpc>
              <a:spcBef>
                <a:spcPts val="0"/>
              </a:spcBef>
              <a:buFont typeface="Arial" panose="020B0604020202020204" pitchFamily="34" charset="0"/>
              <a:buNone/>
              <a:defRPr sz="2500" b="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lnSpc>
                <a:spcPct val="150000"/>
              </a:lnSpc>
              <a:spcAft>
                <a:spcPts val="0"/>
              </a:spcAft>
              <a:buFont typeface="Arial" panose="020B0604020202020204" pitchFamily="34" charset="0"/>
              <a:buChar char="•"/>
            </a:pPr>
            <a:r>
              <a:rPr lang="ca-ES" sz="3600" dirty="0">
                <a:solidFill>
                  <a:srgbClr val="00D378"/>
                </a:solidFill>
              </a:rPr>
              <a:t>Idees principals</a:t>
            </a:r>
          </a:p>
          <a:p>
            <a:pPr marL="457200" indent="-457200" fontAlgn="auto">
              <a:lnSpc>
                <a:spcPct val="150000"/>
              </a:lnSpc>
              <a:spcAft>
                <a:spcPts val="0"/>
              </a:spcAft>
              <a:buFont typeface="Arial" panose="020B0604020202020204" pitchFamily="34" charset="0"/>
              <a:buChar char="•"/>
            </a:pPr>
            <a:r>
              <a:rPr lang="ca-ES" sz="3600" dirty="0">
                <a:solidFill>
                  <a:srgbClr val="00D378"/>
                </a:solidFill>
              </a:rPr>
              <a:t>Reptes de present i futur</a:t>
            </a:r>
          </a:p>
          <a:p>
            <a:pPr marL="457200" indent="-457200" fontAlgn="auto">
              <a:lnSpc>
                <a:spcPct val="150000"/>
              </a:lnSpc>
              <a:spcAft>
                <a:spcPts val="0"/>
              </a:spcAft>
              <a:buFont typeface="Arial" panose="020B0604020202020204" pitchFamily="34" charset="0"/>
              <a:buChar char="•"/>
            </a:pPr>
            <a:endParaRPr lang="ca-ES" sz="3600" dirty="0">
              <a:solidFill>
                <a:srgbClr val="00D378"/>
              </a:solidFill>
            </a:endParaRPr>
          </a:p>
          <a:p>
            <a:pPr marL="457200" indent="-457200" fontAlgn="auto">
              <a:lnSpc>
                <a:spcPct val="150000"/>
              </a:lnSpc>
              <a:spcAft>
                <a:spcPts val="0"/>
              </a:spcAft>
              <a:buFont typeface="Arial" panose="020B0604020202020204" pitchFamily="34" charset="0"/>
              <a:buChar char="•"/>
            </a:pPr>
            <a:endParaRPr lang="ca-ES" sz="3600" dirty="0">
              <a:solidFill>
                <a:srgbClr val="00D378"/>
              </a:solidFill>
            </a:endParaRPr>
          </a:p>
          <a:p>
            <a:pPr marL="457200" indent="-457200" fontAlgn="auto">
              <a:lnSpc>
                <a:spcPct val="150000"/>
              </a:lnSpc>
              <a:spcAft>
                <a:spcPts val="0"/>
              </a:spcAft>
              <a:buFont typeface="Arial" panose="020B0604020202020204" pitchFamily="34" charset="0"/>
              <a:buChar char="•"/>
            </a:pPr>
            <a:endParaRPr lang="ca-ES" sz="3600" dirty="0">
              <a:solidFill>
                <a:srgbClr val="00D378"/>
              </a:solidFill>
            </a:endParaRPr>
          </a:p>
        </p:txBody>
      </p:sp>
    </p:spTree>
    <p:extLst>
      <p:ext uri="{BB962C8B-B14F-4D97-AF65-F5344CB8AC3E}">
        <p14:creationId xmlns:p14="http://schemas.microsoft.com/office/powerpoint/2010/main" val="12264583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idor de text 3">
            <a:extLst>
              <a:ext uri="{FF2B5EF4-FFF2-40B4-BE49-F238E27FC236}">
                <a16:creationId xmlns:a16="http://schemas.microsoft.com/office/drawing/2014/main" id="{70A123F3-536D-ED8C-E99F-148BFA9D224E}"/>
              </a:ext>
            </a:extLst>
          </p:cNvPr>
          <p:cNvSpPr>
            <a:spLocks noGrp="1"/>
          </p:cNvSpPr>
          <p:nvPr>
            <p:ph type="body" sz="quarter" idx="15"/>
          </p:nvPr>
        </p:nvSpPr>
        <p:spPr>
          <a:xfrm>
            <a:off x="1294893" y="1173170"/>
            <a:ext cx="9445310" cy="371145"/>
          </a:xfrm>
        </p:spPr>
        <p:txBody>
          <a:bodyPr>
            <a:normAutofit/>
          </a:bodyPr>
          <a:lstStyle/>
          <a:p>
            <a:r>
              <a:rPr lang="ca-ES" dirty="0"/>
              <a:t>Més suport de de l’AHC</a:t>
            </a:r>
          </a:p>
        </p:txBody>
      </p:sp>
      <p:sp>
        <p:nvSpPr>
          <p:cNvPr id="5" name="Contenidor de text 4">
            <a:extLst>
              <a:ext uri="{FF2B5EF4-FFF2-40B4-BE49-F238E27FC236}">
                <a16:creationId xmlns:a16="http://schemas.microsoft.com/office/drawing/2014/main" id="{BF1048E0-9A88-6303-A6B6-C3DBB3820481}"/>
              </a:ext>
            </a:extLst>
          </p:cNvPr>
          <p:cNvSpPr>
            <a:spLocks noGrp="1"/>
          </p:cNvSpPr>
          <p:nvPr>
            <p:ph type="body" sz="quarter" idx="16"/>
          </p:nvPr>
        </p:nvSpPr>
        <p:spPr>
          <a:xfrm>
            <a:off x="1317911" y="1499513"/>
            <a:ext cx="9851290" cy="559853"/>
          </a:xfrm>
        </p:spPr>
        <p:txBody>
          <a:bodyPr>
            <a:normAutofit/>
          </a:bodyPr>
          <a:lstStyle/>
          <a:p>
            <a:r>
              <a:rPr lang="ca-ES" sz="1300"/>
              <a:t>La manca de personal dedicat a les Oficines Locals d’Habitatge determina el grau de suport necessari per part de l’AHC.</a:t>
            </a:r>
          </a:p>
        </p:txBody>
      </p:sp>
      <p:sp>
        <p:nvSpPr>
          <p:cNvPr id="7" name="Contenidor de text 6">
            <a:extLst>
              <a:ext uri="{FF2B5EF4-FFF2-40B4-BE49-F238E27FC236}">
                <a16:creationId xmlns:a16="http://schemas.microsoft.com/office/drawing/2014/main" id="{BBEA0650-AFEC-CA09-17AA-E57AA5CD0F43}"/>
              </a:ext>
            </a:extLst>
          </p:cNvPr>
          <p:cNvSpPr>
            <a:spLocks noGrp="1"/>
          </p:cNvSpPr>
          <p:nvPr>
            <p:ph type="body" sz="quarter" idx="21"/>
          </p:nvPr>
        </p:nvSpPr>
        <p:spPr>
          <a:xfrm>
            <a:off x="1332423" y="4697616"/>
            <a:ext cx="10685899" cy="491823"/>
          </a:xfrm>
        </p:spPr>
        <p:txBody>
          <a:bodyPr>
            <a:noAutofit/>
          </a:bodyPr>
          <a:lstStyle/>
          <a:p>
            <a:r>
              <a:rPr lang="ca-ES"/>
              <a:t>Resistència a la creació d’una borsa metropolitana de lloguer</a:t>
            </a:r>
          </a:p>
        </p:txBody>
      </p:sp>
      <p:sp>
        <p:nvSpPr>
          <p:cNvPr id="8" name="Contenidor de text 7">
            <a:extLst>
              <a:ext uri="{FF2B5EF4-FFF2-40B4-BE49-F238E27FC236}">
                <a16:creationId xmlns:a16="http://schemas.microsoft.com/office/drawing/2014/main" id="{C6C638A1-CD53-FE96-DF96-88B1765937E4}"/>
              </a:ext>
            </a:extLst>
          </p:cNvPr>
          <p:cNvSpPr>
            <a:spLocks noGrp="1"/>
          </p:cNvSpPr>
          <p:nvPr>
            <p:ph type="body" sz="quarter" idx="22"/>
          </p:nvPr>
        </p:nvSpPr>
        <p:spPr>
          <a:xfrm>
            <a:off x="1332424" y="5093461"/>
            <a:ext cx="9853735" cy="559853"/>
          </a:xfrm>
        </p:spPr>
        <p:txBody>
          <a:bodyPr>
            <a:normAutofit/>
          </a:bodyPr>
          <a:lstStyle/>
          <a:p>
            <a:r>
              <a:rPr lang="ca-ES" sz="1300"/>
              <a:t>Els actuals gestors valoren negativament aquesta proposta per raons com duplicitat d’esforços, costos addicionals, i resistència dels sol·licitants a moure’s de municipi. </a:t>
            </a:r>
            <a:r>
              <a:rPr kumimoji="0" lang="ca-ES" altLang="ca-ES" sz="1300" b="0" i="0" u="none" strike="noStrike" cap="none" normalizeH="0" baseline="0">
                <a:ln>
                  <a:noFill/>
                </a:ln>
                <a:solidFill>
                  <a:schemeClr val="tx1"/>
                </a:solidFill>
                <a:effectLst/>
                <a:latin typeface="Arial" panose="020B0604020202020204" pitchFamily="34" charset="0"/>
              </a:rPr>
              <a:t>Aquells que no gestionen borses són més favorables a la idea.</a:t>
            </a:r>
            <a:endParaRPr lang="ca-ES" sz="1300"/>
          </a:p>
        </p:txBody>
      </p:sp>
      <p:sp>
        <p:nvSpPr>
          <p:cNvPr id="9" name="Contenidor de text 8">
            <a:extLst>
              <a:ext uri="{FF2B5EF4-FFF2-40B4-BE49-F238E27FC236}">
                <a16:creationId xmlns:a16="http://schemas.microsoft.com/office/drawing/2014/main" id="{F5B84491-246B-C553-2425-BD89763CFC85}"/>
              </a:ext>
            </a:extLst>
          </p:cNvPr>
          <p:cNvSpPr>
            <a:spLocks noGrp="1"/>
          </p:cNvSpPr>
          <p:nvPr>
            <p:ph type="body" sz="quarter" idx="23"/>
          </p:nvPr>
        </p:nvSpPr>
        <p:spPr>
          <a:xfrm>
            <a:off x="1309406" y="1827286"/>
            <a:ext cx="7882719" cy="707941"/>
          </a:xfrm>
        </p:spPr>
        <p:txBody>
          <a:bodyPr>
            <a:normAutofit/>
          </a:bodyPr>
          <a:lstStyle/>
          <a:p>
            <a:r>
              <a:rPr lang="ca-ES"/>
              <a:t>Fidelització dels contractes signats i dificultats en captació</a:t>
            </a:r>
          </a:p>
        </p:txBody>
      </p:sp>
      <p:sp>
        <p:nvSpPr>
          <p:cNvPr id="10" name="Contenidor de text 9">
            <a:extLst>
              <a:ext uri="{FF2B5EF4-FFF2-40B4-BE49-F238E27FC236}">
                <a16:creationId xmlns:a16="http://schemas.microsoft.com/office/drawing/2014/main" id="{1F99A7CC-F496-CA0C-BC9E-C503A75CC0C0}"/>
              </a:ext>
            </a:extLst>
          </p:cNvPr>
          <p:cNvSpPr>
            <a:spLocks noGrp="1"/>
          </p:cNvSpPr>
          <p:nvPr>
            <p:ph type="body" sz="quarter" idx="24"/>
          </p:nvPr>
        </p:nvSpPr>
        <p:spPr>
          <a:xfrm>
            <a:off x="1332424" y="2201829"/>
            <a:ext cx="9851290" cy="474267"/>
          </a:xfrm>
        </p:spPr>
        <p:txBody>
          <a:bodyPr>
            <a:normAutofit/>
          </a:bodyPr>
          <a:lstStyle/>
          <a:p>
            <a:r>
              <a:rPr lang="ca-ES" sz="1300"/>
              <a:t>Més del 80 % dels contractes vigents gestionats a les borses han estat captats abans del 2022, fet que reflecteix, d'una banda, certa estabilitat dels recursos </a:t>
            </a:r>
            <a:r>
              <a:rPr lang="ca-ES" sz="1300" err="1"/>
              <a:t>habitacionals</a:t>
            </a:r>
            <a:r>
              <a:rPr lang="ca-ES" sz="1300"/>
              <a:t> de les borses i, de l'altra, dificultats creixents per captar nous habitatges.</a:t>
            </a:r>
          </a:p>
        </p:txBody>
      </p:sp>
      <p:pic>
        <p:nvPicPr>
          <p:cNvPr id="32" name="Gràfic 31" descr="Badge 5 outline">
            <a:extLst>
              <a:ext uri="{FF2B5EF4-FFF2-40B4-BE49-F238E27FC236}">
                <a16:creationId xmlns:a16="http://schemas.microsoft.com/office/drawing/2014/main" id="{09066823-2DCA-FF0E-1D40-2F7428C7F8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9130" y="4669464"/>
            <a:ext cx="468989" cy="468989"/>
          </a:xfrm>
          <a:prstGeom prst="rect">
            <a:avLst/>
          </a:prstGeom>
        </p:spPr>
      </p:pic>
      <p:pic>
        <p:nvPicPr>
          <p:cNvPr id="34" name="Gràfic 33" descr="Badge 4 outline">
            <a:extLst>
              <a:ext uri="{FF2B5EF4-FFF2-40B4-BE49-F238E27FC236}">
                <a16:creationId xmlns:a16="http://schemas.microsoft.com/office/drawing/2014/main" id="{66D37AF7-580A-6F42-7568-0B5801948F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9130" y="3624898"/>
            <a:ext cx="468989" cy="468989"/>
          </a:xfrm>
          <a:prstGeom prst="rect">
            <a:avLst/>
          </a:prstGeom>
        </p:spPr>
      </p:pic>
      <p:pic>
        <p:nvPicPr>
          <p:cNvPr id="36" name="Gràfic 35" descr="Badge 3 outline">
            <a:extLst>
              <a:ext uri="{FF2B5EF4-FFF2-40B4-BE49-F238E27FC236}">
                <a16:creationId xmlns:a16="http://schemas.microsoft.com/office/drawing/2014/main" id="{D0A8895A-62C6-E186-A8EA-FF36F711ABC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9130" y="2758749"/>
            <a:ext cx="468989" cy="468989"/>
          </a:xfrm>
          <a:prstGeom prst="rect">
            <a:avLst/>
          </a:prstGeom>
        </p:spPr>
      </p:pic>
      <p:pic>
        <p:nvPicPr>
          <p:cNvPr id="38" name="Gràfic 37" descr="Badge outline">
            <a:extLst>
              <a:ext uri="{FF2B5EF4-FFF2-40B4-BE49-F238E27FC236}">
                <a16:creationId xmlns:a16="http://schemas.microsoft.com/office/drawing/2014/main" id="{C1C43DE6-965D-B9D8-791F-4A140F51EE2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9130" y="1852453"/>
            <a:ext cx="468989" cy="468989"/>
          </a:xfrm>
          <a:prstGeom prst="rect">
            <a:avLst/>
          </a:prstGeom>
        </p:spPr>
      </p:pic>
      <p:pic>
        <p:nvPicPr>
          <p:cNvPr id="40" name="Gràfic 39" descr="Badge 1 outline">
            <a:extLst>
              <a:ext uri="{FF2B5EF4-FFF2-40B4-BE49-F238E27FC236}">
                <a16:creationId xmlns:a16="http://schemas.microsoft.com/office/drawing/2014/main" id="{FE933140-6B45-52B4-7F64-0087E1825D4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48922" y="1164240"/>
            <a:ext cx="468989" cy="468989"/>
          </a:xfrm>
          <a:prstGeom prst="rect">
            <a:avLst/>
          </a:prstGeom>
        </p:spPr>
      </p:pic>
      <p:sp>
        <p:nvSpPr>
          <p:cNvPr id="42" name="Contenidor de text 3">
            <a:extLst>
              <a:ext uri="{FF2B5EF4-FFF2-40B4-BE49-F238E27FC236}">
                <a16:creationId xmlns:a16="http://schemas.microsoft.com/office/drawing/2014/main" id="{F017EAC4-4C59-5CC2-CB51-BD8FCBE5AE56}"/>
              </a:ext>
            </a:extLst>
          </p:cNvPr>
          <p:cNvSpPr txBox="1">
            <a:spLocks/>
          </p:cNvSpPr>
          <p:nvPr/>
        </p:nvSpPr>
        <p:spPr>
          <a:xfrm>
            <a:off x="1310478" y="2767741"/>
            <a:ext cx="10707845" cy="46898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s-ES"/>
              <a:t>La </a:t>
            </a:r>
            <a:r>
              <a:rPr lang="es-ES" err="1"/>
              <a:t>coordinació</a:t>
            </a:r>
            <a:r>
              <a:rPr lang="es-ES"/>
              <a:t> supramunicipal </a:t>
            </a:r>
            <a:r>
              <a:rPr lang="es-ES" err="1"/>
              <a:t>és</a:t>
            </a:r>
            <a:r>
              <a:rPr lang="es-ES"/>
              <a:t> </a:t>
            </a:r>
            <a:r>
              <a:rPr lang="es-ES" err="1"/>
              <a:t>molt</a:t>
            </a:r>
            <a:r>
              <a:rPr lang="es-ES"/>
              <a:t> difícil si </a:t>
            </a:r>
            <a:r>
              <a:rPr lang="es-ES" err="1"/>
              <a:t>és</a:t>
            </a:r>
            <a:r>
              <a:rPr lang="es-ES"/>
              <a:t> dirigida o </a:t>
            </a:r>
            <a:r>
              <a:rPr lang="es-ES" err="1"/>
              <a:t>vinculant</a:t>
            </a:r>
            <a:endParaRPr lang="es-ES"/>
          </a:p>
        </p:txBody>
      </p:sp>
      <p:sp>
        <p:nvSpPr>
          <p:cNvPr id="43" name="Contenidor de text 4">
            <a:extLst>
              <a:ext uri="{FF2B5EF4-FFF2-40B4-BE49-F238E27FC236}">
                <a16:creationId xmlns:a16="http://schemas.microsoft.com/office/drawing/2014/main" id="{3E70C1D7-03D4-5E71-8CCB-E01DB2A30E6C}"/>
              </a:ext>
            </a:extLst>
          </p:cNvPr>
          <p:cNvSpPr txBox="1">
            <a:spLocks/>
          </p:cNvSpPr>
          <p:nvPr/>
        </p:nvSpPr>
        <p:spPr>
          <a:xfrm>
            <a:off x="1332424" y="3100632"/>
            <a:ext cx="9853735" cy="5598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lang="ca-ES" sz="2000" b="0" kern="1200" noProof="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sz="1300"/>
              <a:t>Només el 6,7 % de les borses enquestades han establert aliances amb altres ajuntaments o entitats supramunicipals, evidenciant una manca de col·laboració multinivell i multiactor.</a:t>
            </a:r>
          </a:p>
        </p:txBody>
      </p:sp>
      <p:sp>
        <p:nvSpPr>
          <p:cNvPr id="45" name="Contenidor de text 3">
            <a:extLst>
              <a:ext uri="{FF2B5EF4-FFF2-40B4-BE49-F238E27FC236}">
                <a16:creationId xmlns:a16="http://schemas.microsoft.com/office/drawing/2014/main" id="{5B455429-8FA7-FAC0-5455-9E25992B2DF8}"/>
              </a:ext>
            </a:extLst>
          </p:cNvPr>
          <p:cNvSpPr txBox="1">
            <a:spLocks/>
          </p:cNvSpPr>
          <p:nvPr/>
        </p:nvSpPr>
        <p:spPr>
          <a:xfrm>
            <a:off x="1311549" y="3611891"/>
            <a:ext cx="10153619" cy="32416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a:t>Les tasques més complicades són aquelles menys habituals i menys compatibles amb la les funcions d’un ajuntament</a:t>
            </a:r>
          </a:p>
        </p:txBody>
      </p:sp>
      <p:sp>
        <p:nvSpPr>
          <p:cNvPr id="46" name="Contenidor de text 4">
            <a:extLst>
              <a:ext uri="{FF2B5EF4-FFF2-40B4-BE49-F238E27FC236}">
                <a16:creationId xmlns:a16="http://schemas.microsoft.com/office/drawing/2014/main" id="{D6EFF013-EB07-09B3-AF53-3669DD508CDF}"/>
              </a:ext>
            </a:extLst>
          </p:cNvPr>
          <p:cNvSpPr txBox="1">
            <a:spLocks/>
          </p:cNvSpPr>
          <p:nvPr/>
        </p:nvSpPr>
        <p:spPr>
          <a:xfrm>
            <a:off x="1332424" y="4219568"/>
            <a:ext cx="9852663" cy="5598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lang="ca-ES" sz="2000" b="0" kern="1200" noProof="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sz="1300"/>
              <a:t>Cercar i captar habitatges, fixar la renda, mediar entre les parts o la competència amb portals immobiliaris, són els principals colls d’ampolla en la gestió de les borses.</a:t>
            </a:r>
          </a:p>
        </p:txBody>
      </p:sp>
      <p:sp>
        <p:nvSpPr>
          <p:cNvPr id="51" name="Contenidor de text 3">
            <a:extLst>
              <a:ext uri="{FF2B5EF4-FFF2-40B4-BE49-F238E27FC236}">
                <a16:creationId xmlns:a16="http://schemas.microsoft.com/office/drawing/2014/main" id="{0417035C-C776-48B4-61C8-DB1C8E9297EA}"/>
              </a:ext>
            </a:extLst>
          </p:cNvPr>
          <p:cNvSpPr txBox="1">
            <a:spLocks/>
          </p:cNvSpPr>
          <p:nvPr/>
        </p:nvSpPr>
        <p:spPr>
          <a:xfrm>
            <a:off x="1317911" y="5659028"/>
            <a:ext cx="9445310" cy="37114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sz="20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a:t>Cal reforçar les mesures per incentivar la captació d’habitatge</a:t>
            </a:r>
          </a:p>
        </p:txBody>
      </p:sp>
      <p:sp>
        <p:nvSpPr>
          <p:cNvPr id="52" name="Contenidor de text 4">
            <a:extLst>
              <a:ext uri="{FF2B5EF4-FFF2-40B4-BE49-F238E27FC236}">
                <a16:creationId xmlns:a16="http://schemas.microsoft.com/office/drawing/2014/main" id="{704CA471-19E0-EA36-EC3E-5D2948826D57}"/>
              </a:ext>
            </a:extLst>
          </p:cNvPr>
          <p:cNvSpPr txBox="1">
            <a:spLocks/>
          </p:cNvSpPr>
          <p:nvPr/>
        </p:nvSpPr>
        <p:spPr>
          <a:xfrm>
            <a:off x="1332424" y="5991108"/>
            <a:ext cx="9850989" cy="55985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0"/>
              </a:spcBef>
              <a:buFont typeface="Arial" panose="020B0604020202020204" pitchFamily="34" charset="0"/>
              <a:buNone/>
              <a:defRPr lang="ca-ES" sz="2000" b="0" kern="1200" noProof="0" dirty="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sz="1300"/>
              <a:t>Tot i les mesures implementades </a:t>
            </a:r>
            <a:r>
              <a:rPr lang="ca-ES" altLang="ca-ES" sz="1300">
                <a:latin typeface="Arial" panose="020B0604020202020204" pitchFamily="34" charset="0"/>
              </a:rPr>
              <a:t>en matèria de subvencions per a rehabilitació, bonificacions d’IBI, i suport per al manteniment d’habitatges a la borsa, la captació i creixement del servei és molt baixa.</a:t>
            </a:r>
            <a:endParaRPr lang="ca-ES" sz="1300"/>
          </a:p>
        </p:txBody>
      </p:sp>
      <p:pic>
        <p:nvPicPr>
          <p:cNvPr id="53" name="Gràfic 52" descr="Badge 6 outline">
            <a:extLst>
              <a:ext uri="{FF2B5EF4-FFF2-40B4-BE49-F238E27FC236}">
                <a16:creationId xmlns:a16="http://schemas.microsoft.com/office/drawing/2014/main" id="{E586B7A0-ECF0-79D3-5E50-6443A6A6463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33816" y="5687289"/>
            <a:ext cx="468989" cy="468989"/>
          </a:xfrm>
          <a:prstGeom prst="rect">
            <a:avLst/>
          </a:prstGeom>
        </p:spPr>
      </p:pic>
      <p:sp>
        <p:nvSpPr>
          <p:cNvPr id="3" name="Título 1">
            <a:extLst>
              <a:ext uri="{FF2B5EF4-FFF2-40B4-BE49-F238E27FC236}">
                <a16:creationId xmlns:a16="http://schemas.microsoft.com/office/drawing/2014/main" id="{3B4D65CC-C4C0-6598-BAA0-55BE265C95F1}"/>
              </a:ext>
            </a:extLst>
          </p:cNvPr>
          <p:cNvSpPr txBox="1">
            <a:spLocks/>
          </p:cNvSpPr>
          <p:nvPr/>
        </p:nvSpPr>
        <p:spPr>
          <a:xfrm>
            <a:off x="852148" y="513992"/>
            <a:ext cx="11166175" cy="85463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es-ES" noProof="0"/>
              <a:t>Idees principals</a:t>
            </a:r>
            <a:endParaRPr lang="ca-ES" noProof="0"/>
          </a:p>
        </p:txBody>
      </p:sp>
    </p:spTree>
    <p:extLst>
      <p:ext uri="{BB962C8B-B14F-4D97-AF65-F5344CB8AC3E}">
        <p14:creationId xmlns:p14="http://schemas.microsoft.com/office/powerpoint/2010/main" val="250200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873577-F9A1-BA3C-E75A-FDCB20DA244F}"/>
            </a:ext>
          </a:extLst>
        </p:cNvPr>
        <p:cNvGrpSpPr/>
        <p:nvPr/>
      </p:nvGrpSpPr>
      <p:grpSpPr>
        <a:xfrm>
          <a:off x="0" y="0"/>
          <a:ext cx="0" cy="0"/>
          <a:chOff x="0" y="0"/>
          <a:chExt cx="0" cy="0"/>
        </a:xfrm>
      </p:grpSpPr>
      <p:sp>
        <p:nvSpPr>
          <p:cNvPr id="10" name="Contenidor de text 9">
            <a:extLst>
              <a:ext uri="{FF2B5EF4-FFF2-40B4-BE49-F238E27FC236}">
                <a16:creationId xmlns:a16="http://schemas.microsoft.com/office/drawing/2014/main" id="{545B4BA9-511F-F14E-8AD5-CB1895E26B16}"/>
              </a:ext>
            </a:extLst>
          </p:cNvPr>
          <p:cNvSpPr>
            <a:spLocks noGrp="1"/>
          </p:cNvSpPr>
          <p:nvPr>
            <p:ph type="body" sz="quarter" idx="21"/>
          </p:nvPr>
        </p:nvSpPr>
        <p:spPr>
          <a:xfrm>
            <a:off x="920688" y="1808528"/>
            <a:ext cx="6092462" cy="634781"/>
          </a:xfrm>
        </p:spPr>
        <p:txBody>
          <a:bodyPr>
            <a:normAutofit/>
          </a:bodyPr>
          <a:lstStyle/>
          <a:p>
            <a:r>
              <a:rPr lang="ca-ES" dirty="0"/>
              <a:t>Metodologia</a:t>
            </a:r>
          </a:p>
        </p:txBody>
      </p:sp>
      <p:sp>
        <p:nvSpPr>
          <p:cNvPr id="12" name="Contenidor de text 11">
            <a:extLst>
              <a:ext uri="{FF2B5EF4-FFF2-40B4-BE49-F238E27FC236}">
                <a16:creationId xmlns:a16="http://schemas.microsoft.com/office/drawing/2014/main" id="{14251B7C-2132-7329-AAD6-1976D66BB5AA}"/>
              </a:ext>
            </a:extLst>
          </p:cNvPr>
          <p:cNvSpPr>
            <a:spLocks noGrp="1"/>
          </p:cNvSpPr>
          <p:nvPr>
            <p:ph type="body" sz="quarter" idx="23"/>
          </p:nvPr>
        </p:nvSpPr>
        <p:spPr>
          <a:xfrm>
            <a:off x="911525" y="2354589"/>
            <a:ext cx="4422775" cy="3590847"/>
          </a:xfrm>
        </p:spPr>
        <p:txBody>
          <a:bodyPr>
            <a:noAutofit/>
          </a:bodyPr>
          <a:lstStyle/>
          <a:p>
            <a:pPr marL="457200" indent="-457200">
              <a:lnSpc>
                <a:spcPct val="120000"/>
              </a:lnSpc>
              <a:buFont typeface="+mj-lt"/>
              <a:buAutoNum type="arabicPeriod"/>
            </a:pPr>
            <a:r>
              <a:rPr lang="ca-ES" sz="1800" b="1" dirty="0"/>
              <a:t>Enquesta</a:t>
            </a:r>
            <a:r>
              <a:rPr lang="ca-ES" sz="1800" dirty="0"/>
              <a:t> d’elaboració pròpia a través de formulari online als membres de l’XMIR, habilitada entre el 12 de novembre i el 18 de desembre de 2024.</a:t>
            </a:r>
          </a:p>
          <a:p>
            <a:pPr marL="457200" indent="-457200">
              <a:lnSpc>
                <a:spcPct val="120000"/>
              </a:lnSpc>
              <a:buFont typeface="+mj-lt"/>
              <a:buAutoNum type="arabicPeriod"/>
            </a:pPr>
            <a:endParaRPr lang="ca-ES" sz="1800" dirty="0"/>
          </a:p>
          <a:p>
            <a:pPr marL="457200" indent="-457200">
              <a:lnSpc>
                <a:spcPct val="120000"/>
              </a:lnSpc>
              <a:buFont typeface="+mj-lt"/>
              <a:buAutoNum type="arabicPeriod"/>
            </a:pPr>
            <a:r>
              <a:rPr lang="ca-ES" sz="1800" b="1" dirty="0"/>
              <a:t>Entrevistes</a:t>
            </a:r>
            <a:r>
              <a:rPr lang="ca-ES" sz="1800" dirty="0"/>
              <a:t> </a:t>
            </a:r>
            <a:r>
              <a:rPr lang="ca-ES" sz="1800" b="1" dirty="0"/>
              <a:t>qualitatives</a:t>
            </a:r>
            <a:r>
              <a:rPr lang="ca-ES" sz="1800" dirty="0"/>
              <a:t> a una entitat del sector social i dos ajuntaments per validar els resultats.</a:t>
            </a:r>
          </a:p>
        </p:txBody>
      </p:sp>
      <p:sp>
        <p:nvSpPr>
          <p:cNvPr id="18" name="Contenidor de text 17">
            <a:extLst>
              <a:ext uri="{FF2B5EF4-FFF2-40B4-BE49-F238E27FC236}">
                <a16:creationId xmlns:a16="http://schemas.microsoft.com/office/drawing/2014/main" id="{CEE006AB-49B8-2DE2-54EE-44F480EA0DFD}"/>
              </a:ext>
            </a:extLst>
          </p:cNvPr>
          <p:cNvSpPr>
            <a:spLocks noGrp="1"/>
          </p:cNvSpPr>
          <p:nvPr>
            <p:ph type="body" sz="quarter" idx="26"/>
          </p:nvPr>
        </p:nvSpPr>
        <p:spPr>
          <a:xfrm>
            <a:off x="6375690" y="1808527"/>
            <a:ext cx="6092462" cy="634781"/>
          </a:xfrm>
        </p:spPr>
        <p:txBody>
          <a:bodyPr>
            <a:normAutofit/>
          </a:bodyPr>
          <a:lstStyle/>
          <a:p>
            <a:r>
              <a:rPr lang="ca-ES" dirty="0"/>
              <a:t>Mostra </a:t>
            </a:r>
          </a:p>
        </p:txBody>
      </p:sp>
      <p:sp>
        <p:nvSpPr>
          <p:cNvPr id="20" name="Contenidor de text 19">
            <a:extLst>
              <a:ext uri="{FF2B5EF4-FFF2-40B4-BE49-F238E27FC236}">
                <a16:creationId xmlns:a16="http://schemas.microsoft.com/office/drawing/2014/main" id="{D33D0DFF-2A84-17D2-321D-068C83DA44C1}"/>
              </a:ext>
            </a:extLst>
          </p:cNvPr>
          <p:cNvSpPr>
            <a:spLocks noGrp="1"/>
          </p:cNvSpPr>
          <p:nvPr>
            <p:ph type="body" sz="quarter" idx="27"/>
          </p:nvPr>
        </p:nvSpPr>
        <p:spPr>
          <a:xfrm>
            <a:off x="6375690" y="2354588"/>
            <a:ext cx="6092462" cy="3590847"/>
          </a:xfrm>
        </p:spPr>
        <p:txBody>
          <a:bodyPr>
            <a:normAutofit/>
          </a:bodyPr>
          <a:lstStyle/>
          <a:p>
            <a:r>
              <a:rPr lang="ca-ES" sz="1800" b="1" dirty="0"/>
              <a:t>Número: </a:t>
            </a:r>
            <a:r>
              <a:rPr lang="ca-ES" sz="1800" dirty="0"/>
              <a:t>20 entitats membres de la XMIR.</a:t>
            </a:r>
          </a:p>
          <a:p>
            <a:pPr marL="342900" indent="-342900">
              <a:buFont typeface="Arial" panose="020B0604020202020204" pitchFamily="34" charset="0"/>
              <a:buChar char="•"/>
            </a:pPr>
            <a:endParaRPr lang="ca-ES" sz="1800" dirty="0"/>
          </a:p>
          <a:p>
            <a:r>
              <a:rPr lang="ca-ES" sz="1800" b="1" dirty="0"/>
              <a:t>Tipologia:</a:t>
            </a:r>
          </a:p>
          <a:p>
            <a:pPr marL="342900" indent="-342900">
              <a:buFont typeface="Arial" panose="020B0604020202020204" pitchFamily="34" charset="0"/>
              <a:buChar char="•"/>
            </a:pPr>
            <a:r>
              <a:rPr lang="ca-ES" sz="1800" dirty="0"/>
              <a:t>15 ajuntaments</a:t>
            </a:r>
          </a:p>
          <a:p>
            <a:pPr marL="342900" indent="-342900">
              <a:buFont typeface="Arial" panose="020B0604020202020204" pitchFamily="34" charset="0"/>
              <a:buChar char="•"/>
            </a:pPr>
            <a:r>
              <a:rPr lang="ca-ES" sz="1800" dirty="0"/>
              <a:t>4 entitats del tercer sector social</a:t>
            </a:r>
          </a:p>
          <a:p>
            <a:pPr marL="342900" indent="-342900">
              <a:buFont typeface="Arial" panose="020B0604020202020204" pitchFamily="34" charset="0"/>
              <a:buChar char="•"/>
            </a:pPr>
            <a:r>
              <a:rPr lang="ca-ES" sz="1800" dirty="0"/>
              <a:t>1 cooperativa d’habitatge *</a:t>
            </a:r>
          </a:p>
        </p:txBody>
      </p:sp>
      <p:sp>
        <p:nvSpPr>
          <p:cNvPr id="3" name="Contenidor de text 19">
            <a:extLst>
              <a:ext uri="{FF2B5EF4-FFF2-40B4-BE49-F238E27FC236}">
                <a16:creationId xmlns:a16="http://schemas.microsoft.com/office/drawing/2014/main" id="{494B6CD0-F695-3F3F-29ED-343ADF0D5488}"/>
              </a:ext>
            </a:extLst>
          </p:cNvPr>
          <p:cNvSpPr txBox="1">
            <a:spLocks/>
          </p:cNvSpPr>
          <p:nvPr/>
        </p:nvSpPr>
        <p:spPr>
          <a:xfrm>
            <a:off x="6807063" y="4414692"/>
            <a:ext cx="4670561" cy="1081233"/>
          </a:xfrm>
          <a:prstGeom prst="rect">
            <a:avLst/>
          </a:prstGeom>
        </p:spPr>
        <p:txBody>
          <a:bodyPr vert="horz" lIns="91440" tIns="45720" rIns="91440" bIns="45720" rtlCol="0">
            <a:normAutofit/>
          </a:bodyPr>
          <a:lstStyle>
            <a:lvl1pPr marL="0" indent="0" algn="l" defTabSz="914400" rtl="0" eaLnBrk="1" latinLnBrk="0" hangingPunct="1">
              <a:lnSpc>
                <a:spcPts val="2400"/>
              </a:lnSpc>
              <a:spcBef>
                <a:spcPts val="0"/>
              </a:spcBef>
              <a:buClr>
                <a:schemeClr val="accent2"/>
              </a:buClr>
              <a:buFont typeface="+mj-lt"/>
              <a:buNone/>
              <a:defRPr sz="2000" b="0" kern="1200">
                <a:solidFill>
                  <a:schemeClr val="tx1"/>
                </a:solidFill>
                <a:latin typeface="+mn-lt"/>
                <a:ea typeface="+mn-ea"/>
                <a:cs typeface="+mn-cs"/>
              </a:defRPr>
            </a:lvl1pPr>
            <a:lvl2pPr marL="914400" indent="-457200" algn="l" defTabSz="914400" rtl="0" eaLnBrk="1" latinLnBrk="0" hangingPunct="1">
              <a:lnSpc>
                <a:spcPct val="90000"/>
              </a:lnSpc>
              <a:spcBef>
                <a:spcPts val="500"/>
              </a:spcBef>
              <a:buFont typeface="+mj-lt"/>
              <a:buAutoNum type="arabicPeriod"/>
              <a:defRPr sz="2400" kern="1200">
                <a:solidFill>
                  <a:schemeClr val="accent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20000"/>
              </a:lnSpc>
              <a:spcAft>
                <a:spcPts val="0"/>
              </a:spcAft>
            </a:pPr>
            <a:r>
              <a:rPr lang="ca-ES" sz="1200" dirty="0"/>
              <a:t>* La resposta de la cooperativa d’habitatge no s’ha inclòs en els resultats per no disposar del programa de mediació del lloguer social. </a:t>
            </a:r>
          </a:p>
        </p:txBody>
      </p:sp>
      <p:sp>
        <p:nvSpPr>
          <p:cNvPr id="4" name="Título 1">
            <a:extLst>
              <a:ext uri="{FF2B5EF4-FFF2-40B4-BE49-F238E27FC236}">
                <a16:creationId xmlns:a16="http://schemas.microsoft.com/office/drawing/2014/main" id="{C1F632BD-58AC-E8AB-FE71-6F5BE967B36C}"/>
              </a:ext>
            </a:extLst>
          </p:cNvPr>
          <p:cNvSpPr txBox="1">
            <a:spLocks/>
          </p:cNvSpPr>
          <p:nvPr/>
        </p:nvSpPr>
        <p:spPr>
          <a:xfrm>
            <a:off x="911525"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dirty="0"/>
              <a:t>Metodologia i mostra</a:t>
            </a:r>
          </a:p>
        </p:txBody>
      </p:sp>
    </p:spTree>
    <p:extLst>
      <p:ext uri="{BB962C8B-B14F-4D97-AF65-F5344CB8AC3E}">
        <p14:creationId xmlns:p14="http://schemas.microsoft.com/office/powerpoint/2010/main" val="9456906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idor de text 4">
            <a:extLst>
              <a:ext uri="{FF2B5EF4-FFF2-40B4-BE49-F238E27FC236}">
                <a16:creationId xmlns:a16="http://schemas.microsoft.com/office/drawing/2014/main" id="{D9AACE6B-5190-7FBA-2B36-832570C8E218}"/>
              </a:ext>
            </a:extLst>
          </p:cNvPr>
          <p:cNvSpPr>
            <a:spLocks noGrp="1"/>
          </p:cNvSpPr>
          <p:nvPr>
            <p:ph type="body" sz="quarter" idx="16"/>
          </p:nvPr>
        </p:nvSpPr>
        <p:spPr>
          <a:xfrm>
            <a:off x="1417566" y="1416563"/>
            <a:ext cx="10117942" cy="625358"/>
          </a:xfrm>
        </p:spPr>
        <p:txBody>
          <a:bodyPr>
            <a:noAutofit/>
          </a:bodyPr>
          <a:lstStyle/>
          <a:p>
            <a:pPr marL="0" indent="0">
              <a:lnSpc>
                <a:spcPct val="100000"/>
              </a:lnSpc>
              <a:buNone/>
            </a:pPr>
            <a:r>
              <a:rPr lang="ca-ES"/>
              <a:t>La captació d’habitatges continua sent un repte principal en un context de manca d’oferta de lloguer social i/o assequible.</a:t>
            </a:r>
          </a:p>
        </p:txBody>
      </p:sp>
      <p:pic>
        <p:nvPicPr>
          <p:cNvPr id="7" name="Gràfic 6" descr="Badge 5 outline">
            <a:extLst>
              <a:ext uri="{FF2B5EF4-FFF2-40B4-BE49-F238E27FC236}">
                <a16:creationId xmlns:a16="http://schemas.microsoft.com/office/drawing/2014/main" id="{140FF996-EE2A-CDD0-DCBA-DA5C3999D7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1518" y="5584826"/>
            <a:ext cx="468989" cy="468989"/>
          </a:xfrm>
          <a:prstGeom prst="rect">
            <a:avLst/>
          </a:prstGeom>
        </p:spPr>
      </p:pic>
      <p:pic>
        <p:nvPicPr>
          <p:cNvPr id="8" name="Gràfic 7" descr="Badge 4 outline">
            <a:extLst>
              <a:ext uri="{FF2B5EF4-FFF2-40B4-BE49-F238E27FC236}">
                <a16:creationId xmlns:a16="http://schemas.microsoft.com/office/drawing/2014/main" id="{1142A505-12F6-B609-B352-504B9D7A02F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1519" y="4449798"/>
            <a:ext cx="468989" cy="468989"/>
          </a:xfrm>
          <a:prstGeom prst="rect">
            <a:avLst/>
          </a:prstGeom>
        </p:spPr>
      </p:pic>
      <p:pic>
        <p:nvPicPr>
          <p:cNvPr id="9" name="Gràfic 8" descr="Badge 3 outline">
            <a:extLst>
              <a:ext uri="{FF2B5EF4-FFF2-40B4-BE49-F238E27FC236}">
                <a16:creationId xmlns:a16="http://schemas.microsoft.com/office/drawing/2014/main" id="{5FDD4F37-732E-1A28-7187-957BD72FCC4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1525" y="3400174"/>
            <a:ext cx="468989" cy="468989"/>
          </a:xfrm>
          <a:prstGeom prst="rect">
            <a:avLst/>
          </a:prstGeom>
        </p:spPr>
      </p:pic>
      <p:pic>
        <p:nvPicPr>
          <p:cNvPr id="10" name="Gràfic 9" descr="Badge outline">
            <a:extLst>
              <a:ext uri="{FF2B5EF4-FFF2-40B4-BE49-F238E27FC236}">
                <a16:creationId xmlns:a16="http://schemas.microsoft.com/office/drawing/2014/main" id="{18EE2BA8-A1B2-3F89-FC40-0669F62211C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1525" y="2257432"/>
            <a:ext cx="468989" cy="468989"/>
          </a:xfrm>
          <a:prstGeom prst="rect">
            <a:avLst/>
          </a:prstGeom>
        </p:spPr>
      </p:pic>
      <p:pic>
        <p:nvPicPr>
          <p:cNvPr id="11" name="Gràfic 10" descr="Badge 1 outline">
            <a:extLst>
              <a:ext uri="{FF2B5EF4-FFF2-40B4-BE49-F238E27FC236}">
                <a16:creationId xmlns:a16="http://schemas.microsoft.com/office/drawing/2014/main" id="{24126D10-1579-54E1-4868-5B2BCF6EC7D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1525" y="1415061"/>
            <a:ext cx="468989" cy="468989"/>
          </a:xfrm>
          <a:prstGeom prst="rect">
            <a:avLst/>
          </a:prstGeom>
        </p:spPr>
      </p:pic>
      <p:sp>
        <p:nvSpPr>
          <p:cNvPr id="3" name="Contenidor de text 4">
            <a:extLst>
              <a:ext uri="{FF2B5EF4-FFF2-40B4-BE49-F238E27FC236}">
                <a16:creationId xmlns:a16="http://schemas.microsoft.com/office/drawing/2014/main" id="{03B0507D-9634-1F78-6B67-7936BB5B2BBA}"/>
              </a:ext>
            </a:extLst>
          </p:cNvPr>
          <p:cNvSpPr txBox="1">
            <a:spLocks/>
          </p:cNvSpPr>
          <p:nvPr/>
        </p:nvSpPr>
        <p:spPr>
          <a:xfrm>
            <a:off x="1380511" y="4437427"/>
            <a:ext cx="9667129" cy="625358"/>
          </a:xfrm>
          <a:prstGeom prst="rect">
            <a:avLst/>
          </a:prstGeom>
        </p:spPr>
        <p:txBody>
          <a:bodyPr vert="horz" lIns="91440" tIns="45720" rIns="91440" bIns="45720" rtlCol="0">
            <a:noAutofit/>
          </a:bodyPr>
          <a:lstStyle>
            <a:lvl1pPr marL="457200" indent="-457200" algn="l" defTabSz="914400" rtl="0" eaLnBrk="1" latinLnBrk="0" hangingPunct="1">
              <a:lnSpc>
                <a:spcPts val="2400"/>
              </a:lnSpc>
              <a:spcBef>
                <a:spcPts val="0"/>
              </a:spcBef>
              <a:buClrTx/>
              <a:buFont typeface="+mj-lt"/>
              <a:buAutoNum type="arabicPeriod"/>
              <a:defRPr sz="2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Font typeface="+mj-lt"/>
              <a:buNone/>
            </a:pPr>
            <a:r>
              <a:rPr lang="ca-ES"/>
              <a:t>Actualitzar els convenis de les borses de mediació de lloguer amb l’AHC (que són de més de 20 anys) per adequar-los a es condicions actuals del mercat de l’habitatge.</a:t>
            </a:r>
          </a:p>
        </p:txBody>
      </p:sp>
      <p:sp>
        <p:nvSpPr>
          <p:cNvPr id="4" name="Contenidor de text 4">
            <a:extLst>
              <a:ext uri="{FF2B5EF4-FFF2-40B4-BE49-F238E27FC236}">
                <a16:creationId xmlns:a16="http://schemas.microsoft.com/office/drawing/2014/main" id="{CBD1A3F1-DBCE-6EAF-ECCD-A730022C4404}"/>
              </a:ext>
            </a:extLst>
          </p:cNvPr>
          <p:cNvSpPr txBox="1">
            <a:spLocks/>
          </p:cNvSpPr>
          <p:nvPr/>
        </p:nvSpPr>
        <p:spPr>
          <a:xfrm>
            <a:off x="1380511" y="3366512"/>
            <a:ext cx="9667129" cy="625358"/>
          </a:xfrm>
          <a:prstGeom prst="rect">
            <a:avLst/>
          </a:prstGeom>
        </p:spPr>
        <p:txBody>
          <a:bodyPr vert="horz" lIns="91440" tIns="45720" rIns="91440" bIns="45720" rtlCol="0">
            <a:noAutofit/>
          </a:bodyPr>
          <a:lstStyle>
            <a:lvl1pPr marL="457200" indent="-457200" algn="l" defTabSz="914400" rtl="0" eaLnBrk="1" latinLnBrk="0" hangingPunct="1">
              <a:lnSpc>
                <a:spcPts val="2400"/>
              </a:lnSpc>
              <a:spcBef>
                <a:spcPts val="0"/>
              </a:spcBef>
              <a:buClrTx/>
              <a:buFont typeface="+mj-lt"/>
              <a:buAutoNum type="arabicPeriod"/>
              <a:defRPr sz="2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Font typeface="+mj-lt"/>
              <a:buNone/>
            </a:pPr>
            <a:r>
              <a:rPr lang="ca-ES"/>
              <a:t>Ampliar i millorar la gestió dels ajuts, subvencions i incentius als propietaris dels immobles per a què la seva tramitació sigui àgil i es doni als primers mesos de vigència del contracte.</a:t>
            </a:r>
          </a:p>
        </p:txBody>
      </p:sp>
      <p:sp>
        <p:nvSpPr>
          <p:cNvPr id="14" name="Contenidor de text 4">
            <a:extLst>
              <a:ext uri="{FF2B5EF4-FFF2-40B4-BE49-F238E27FC236}">
                <a16:creationId xmlns:a16="http://schemas.microsoft.com/office/drawing/2014/main" id="{7F857631-422F-8260-C3F9-3141938A4405}"/>
              </a:ext>
            </a:extLst>
          </p:cNvPr>
          <p:cNvSpPr txBox="1">
            <a:spLocks/>
          </p:cNvSpPr>
          <p:nvPr/>
        </p:nvSpPr>
        <p:spPr>
          <a:xfrm>
            <a:off x="1380514" y="2267459"/>
            <a:ext cx="10024366" cy="625358"/>
          </a:xfrm>
          <a:prstGeom prst="rect">
            <a:avLst/>
          </a:prstGeom>
        </p:spPr>
        <p:txBody>
          <a:bodyPr vert="horz" lIns="91440" tIns="45720" rIns="91440" bIns="45720" rtlCol="0">
            <a:noAutofit/>
          </a:bodyPr>
          <a:lstStyle>
            <a:lvl1pPr marL="457200" indent="-457200" algn="l" defTabSz="914400" rtl="0" eaLnBrk="1" latinLnBrk="0" hangingPunct="1">
              <a:lnSpc>
                <a:spcPts val="2400"/>
              </a:lnSpc>
              <a:spcBef>
                <a:spcPts val="0"/>
              </a:spcBef>
              <a:buClrTx/>
              <a:buFont typeface="+mj-lt"/>
              <a:buAutoNum type="arabicPeriod"/>
              <a:defRPr sz="2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Font typeface="+mj-lt"/>
              <a:buNone/>
            </a:pPr>
            <a:r>
              <a:rPr lang="ca-ES"/>
              <a:t>Valorar les alternatives per mancomunar els serveis més complexos i més aliens a la funció pública en la gestió de les borses: assegurances, manteniment i neteja, seguiment dels contractes i captació d’habitatges.</a:t>
            </a:r>
          </a:p>
        </p:txBody>
      </p:sp>
      <p:sp>
        <p:nvSpPr>
          <p:cNvPr id="15" name="Contenidor de text 4">
            <a:extLst>
              <a:ext uri="{FF2B5EF4-FFF2-40B4-BE49-F238E27FC236}">
                <a16:creationId xmlns:a16="http://schemas.microsoft.com/office/drawing/2014/main" id="{657D2751-A15F-6C28-F1A8-7C4900A11543}"/>
              </a:ext>
            </a:extLst>
          </p:cNvPr>
          <p:cNvSpPr txBox="1">
            <a:spLocks/>
          </p:cNvSpPr>
          <p:nvPr/>
        </p:nvSpPr>
        <p:spPr>
          <a:xfrm>
            <a:off x="1380511" y="5561934"/>
            <a:ext cx="9667129" cy="625358"/>
          </a:xfrm>
          <a:prstGeom prst="rect">
            <a:avLst/>
          </a:prstGeom>
        </p:spPr>
        <p:txBody>
          <a:bodyPr vert="horz" lIns="91440" tIns="45720" rIns="91440" bIns="45720" rtlCol="0">
            <a:noAutofit/>
          </a:bodyPr>
          <a:lstStyle>
            <a:lvl1pPr marL="457200" indent="-457200" algn="l" defTabSz="914400" rtl="0" eaLnBrk="1" latinLnBrk="0" hangingPunct="1">
              <a:lnSpc>
                <a:spcPts val="2400"/>
              </a:lnSpc>
              <a:spcBef>
                <a:spcPts val="0"/>
              </a:spcBef>
              <a:buClrTx/>
              <a:buFont typeface="+mj-lt"/>
              <a:buAutoNum type="arabicPeriod"/>
              <a:defRPr sz="2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auto">
              <a:lnSpc>
                <a:spcPct val="100000"/>
              </a:lnSpc>
              <a:spcAft>
                <a:spcPts val="0"/>
              </a:spcAft>
              <a:buFont typeface="+mj-lt"/>
              <a:buNone/>
            </a:pPr>
            <a:r>
              <a:rPr lang="ca-ES"/>
              <a:t>Ampliar el termini de les garanties com l’aval lloguer per garantir el pagament per tota la duració del contracte.</a:t>
            </a:r>
          </a:p>
        </p:txBody>
      </p:sp>
      <p:sp>
        <p:nvSpPr>
          <p:cNvPr id="13" name="Título 1">
            <a:extLst>
              <a:ext uri="{FF2B5EF4-FFF2-40B4-BE49-F238E27FC236}">
                <a16:creationId xmlns:a16="http://schemas.microsoft.com/office/drawing/2014/main" id="{CC719B70-A096-F6BE-A08D-C0551C9C2DEE}"/>
              </a:ext>
            </a:extLst>
          </p:cNvPr>
          <p:cNvSpPr txBox="1">
            <a:spLocks/>
          </p:cNvSpPr>
          <p:nvPr/>
        </p:nvSpPr>
        <p:spPr>
          <a:xfrm>
            <a:off x="911525" y="513992"/>
            <a:ext cx="11166175" cy="854639"/>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noProof="0"/>
              <a:t>Reptes de present i futur</a:t>
            </a:r>
          </a:p>
        </p:txBody>
      </p:sp>
    </p:spTree>
    <p:extLst>
      <p:ext uri="{BB962C8B-B14F-4D97-AF65-F5344CB8AC3E}">
        <p14:creationId xmlns:p14="http://schemas.microsoft.com/office/powerpoint/2010/main" val="22310727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B7A7BA3-6EF9-6580-6B95-7B6B72F6FF72}"/>
              </a:ext>
            </a:extLst>
          </p:cNvPr>
          <p:cNvSpPr txBox="1"/>
          <p:nvPr/>
        </p:nvSpPr>
        <p:spPr>
          <a:xfrm>
            <a:off x="687163" y="3209925"/>
            <a:ext cx="11504837" cy="1569660"/>
          </a:xfrm>
          <a:prstGeom prst="rect">
            <a:avLst/>
          </a:prstGeom>
          <a:noFill/>
        </p:spPr>
        <p:txBody>
          <a:bodyPr wrap="square" rtlCol="0">
            <a:spAutoFit/>
          </a:bodyPr>
          <a:lstStyle/>
          <a:p>
            <a:r>
              <a:rPr lang="ca-ES" sz="3200" dirty="0">
                <a:solidFill>
                  <a:srgbClr val="00D378"/>
                </a:solidFill>
                <a:latin typeface="+mj-lt"/>
              </a:rPr>
              <a:t>Contacte: </a:t>
            </a:r>
          </a:p>
          <a:p>
            <a:r>
              <a:rPr lang="es-ES" sz="3200" b="1" dirty="0">
                <a:solidFill>
                  <a:srgbClr val="00D378"/>
                </a:solidFill>
                <a:latin typeface="+mj-lt"/>
              </a:rPr>
              <a:t>Secretaria Técnica de la XMIR </a:t>
            </a:r>
            <a:r>
              <a:rPr lang="es-ES" sz="3200" dirty="0">
                <a:solidFill>
                  <a:srgbClr val="00D378"/>
                </a:solidFill>
                <a:latin typeface="+mj-lt"/>
              </a:rPr>
              <a:t>(secretariatecnicaXMIR@protonmail.com)</a:t>
            </a:r>
          </a:p>
        </p:txBody>
      </p:sp>
      <p:sp>
        <p:nvSpPr>
          <p:cNvPr id="6" name="CuadroTexto 5">
            <a:extLst>
              <a:ext uri="{FF2B5EF4-FFF2-40B4-BE49-F238E27FC236}">
                <a16:creationId xmlns:a16="http://schemas.microsoft.com/office/drawing/2014/main" id="{25FC660B-6844-74DB-CBCC-A4C3C0E4E2D4}"/>
              </a:ext>
            </a:extLst>
          </p:cNvPr>
          <p:cNvSpPr txBox="1"/>
          <p:nvPr/>
        </p:nvSpPr>
        <p:spPr>
          <a:xfrm>
            <a:off x="6886575" y="898298"/>
            <a:ext cx="6096000" cy="1077218"/>
          </a:xfrm>
          <a:prstGeom prst="rect">
            <a:avLst/>
          </a:prstGeom>
          <a:noFill/>
        </p:spPr>
        <p:txBody>
          <a:bodyPr wrap="square">
            <a:spAutoFit/>
          </a:bodyPr>
          <a:lstStyle/>
          <a:p>
            <a:r>
              <a:rPr lang="es-ES" sz="3200" u="sng" dirty="0">
                <a:solidFill>
                  <a:srgbClr val="00D378"/>
                </a:solidFill>
                <a:latin typeface="+mj-lt"/>
              </a:rPr>
              <a:t>#CompromísMetropolità</a:t>
            </a:r>
          </a:p>
          <a:p>
            <a:r>
              <a:rPr lang="es-ES" sz="3200" u="sng" dirty="0">
                <a:solidFill>
                  <a:srgbClr val="00D378"/>
                </a:solidFill>
                <a:latin typeface="+mj-lt"/>
              </a:rPr>
              <a:t>#MissióHabitatge</a:t>
            </a:r>
          </a:p>
        </p:txBody>
      </p:sp>
      <p:pic>
        <p:nvPicPr>
          <p:cNvPr id="7" name="Gráfico 6">
            <a:extLst>
              <a:ext uri="{FF2B5EF4-FFF2-40B4-BE49-F238E27FC236}">
                <a16:creationId xmlns:a16="http://schemas.microsoft.com/office/drawing/2014/main" id="{FFF2B103-10C5-D11C-CD65-FB039E19E5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6865" y="683065"/>
            <a:ext cx="5230127" cy="1507683"/>
          </a:xfrm>
          <a:prstGeom prst="rect">
            <a:avLst/>
          </a:prstGeom>
        </p:spPr>
      </p:pic>
    </p:spTree>
    <p:extLst>
      <p:ext uri="{BB962C8B-B14F-4D97-AF65-F5344CB8AC3E}">
        <p14:creationId xmlns:p14="http://schemas.microsoft.com/office/powerpoint/2010/main" val="4079033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40F5D9-0E09-4651-B739-44FBA5B40B03}"/>
              </a:ext>
            </a:extLst>
          </p:cNvPr>
          <p:cNvSpPr>
            <a:spLocks noGrp="1"/>
          </p:cNvSpPr>
          <p:nvPr>
            <p:ph type="title"/>
          </p:nvPr>
        </p:nvSpPr>
        <p:spPr/>
        <p:txBody>
          <a:bodyPr/>
          <a:lstStyle/>
          <a:p>
            <a:r>
              <a:rPr lang="ca-ES" dirty="0"/>
              <a:t>Principals resultats</a:t>
            </a:r>
          </a:p>
        </p:txBody>
      </p:sp>
      <p:sp>
        <p:nvSpPr>
          <p:cNvPr id="3" name="Contenidor de text 11">
            <a:extLst>
              <a:ext uri="{FF2B5EF4-FFF2-40B4-BE49-F238E27FC236}">
                <a16:creationId xmlns:a16="http://schemas.microsoft.com/office/drawing/2014/main" id="{6D5E6887-A5A5-9CB0-3A15-3E5A88B38372}"/>
              </a:ext>
            </a:extLst>
          </p:cNvPr>
          <p:cNvSpPr txBox="1">
            <a:spLocks/>
          </p:cNvSpPr>
          <p:nvPr/>
        </p:nvSpPr>
        <p:spPr>
          <a:xfrm>
            <a:off x="4694565" y="1601463"/>
            <a:ext cx="7941959" cy="4420262"/>
          </a:xfrm>
          <a:prstGeom prst="rect">
            <a:avLst/>
          </a:prstGeom>
        </p:spPr>
        <p:txBody>
          <a:bodyPr>
            <a:noAutofit/>
          </a:bodyPr>
          <a:lstStyle>
            <a:lvl1pPr marL="0" indent="0" algn="l" defTabSz="914400" rtl="0" eaLnBrk="1" latinLnBrk="0" hangingPunct="1">
              <a:lnSpc>
                <a:spcPct val="90000"/>
              </a:lnSpc>
              <a:spcBef>
                <a:spcPts val="0"/>
              </a:spcBef>
              <a:buFont typeface="Arial" panose="020B0604020202020204" pitchFamily="34" charset="0"/>
              <a:buNone/>
              <a:defRPr sz="2500" b="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fontAlgn="auto">
              <a:lnSpc>
                <a:spcPct val="150000"/>
              </a:lnSpc>
              <a:spcAft>
                <a:spcPts val="0"/>
              </a:spcAft>
              <a:buFont typeface="+mj-lt"/>
              <a:buAutoNum type="arabicPeriod"/>
            </a:pPr>
            <a:r>
              <a:rPr lang="ca-ES" sz="1800" dirty="0">
                <a:solidFill>
                  <a:srgbClr val="00D378"/>
                </a:solidFill>
              </a:rPr>
              <a:t>Tipus d’entitat que gestiona el programa</a:t>
            </a:r>
          </a:p>
          <a:p>
            <a:pPr marL="457200" indent="-457200" fontAlgn="auto">
              <a:lnSpc>
                <a:spcPct val="150000"/>
              </a:lnSpc>
              <a:spcAft>
                <a:spcPts val="0"/>
              </a:spcAft>
              <a:buFont typeface="+mj-lt"/>
              <a:buAutoNum type="arabicPeriod"/>
            </a:pPr>
            <a:r>
              <a:rPr lang="ca-ES" sz="1800" dirty="0">
                <a:solidFill>
                  <a:srgbClr val="00D378"/>
                </a:solidFill>
              </a:rPr>
              <a:t>Dimensió del programa i tipus de gestió </a:t>
            </a:r>
          </a:p>
          <a:p>
            <a:pPr marL="457200" indent="-457200" fontAlgn="auto">
              <a:lnSpc>
                <a:spcPct val="150000"/>
              </a:lnSpc>
              <a:spcAft>
                <a:spcPts val="0"/>
              </a:spcAft>
              <a:buFont typeface="+mj-lt"/>
              <a:buAutoNum type="arabicPeriod"/>
            </a:pPr>
            <a:r>
              <a:rPr lang="ca-ES" sz="1800" dirty="0">
                <a:solidFill>
                  <a:srgbClr val="00D378"/>
                </a:solidFill>
              </a:rPr>
              <a:t>Número d’habitatges captats en el temps</a:t>
            </a:r>
          </a:p>
          <a:p>
            <a:pPr marL="457200" indent="-457200" fontAlgn="auto">
              <a:lnSpc>
                <a:spcPct val="150000"/>
              </a:lnSpc>
              <a:spcAft>
                <a:spcPts val="0"/>
              </a:spcAft>
              <a:buFont typeface="+mj-lt"/>
              <a:buAutoNum type="arabicPeriod"/>
            </a:pPr>
            <a:r>
              <a:rPr lang="ca-ES" sz="1800" dirty="0">
                <a:solidFill>
                  <a:srgbClr val="00D378"/>
                </a:solidFill>
              </a:rPr>
              <a:t>Coordinació i col·laboració supramunicipal</a:t>
            </a:r>
          </a:p>
          <a:p>
            <a:pPr marL="457200" indent="-457200" fontAlgn="auto">
              <a:lnSpc>
                <a:spcPct val="150000"/>
              </a:lnSpc>
              <a:spcAft>
                <a:spcPts val="0"/>
              </a:spcAft>
              <a:buFont typeface="+mj-lt"/>
              <a:buAutoNum type="arabicPeriod"/>
            </a:pPr>
            <a:r>
              <a:rPr lang="ca-ES" sz="1800" dirty="0">
                <a:solidFill>
                  <a:srgbClr val="00D378"/>
                </a:solidFill>
              </a:rPr>
              <a:t>Valoració del programa segons etapes</a:t>
            </a:r>
          </a:p>
          <a:p>
            <a:pPr marL="457200" indent="-457200" fontAlgn="auto">
              <a:lnSpc>
                <a:spcPct val="150000"/>
              </a:lnSpc>
              <a:spcAft>
                <a:spcPts val="0"/>
              </a:spcAft>
              <a:buFont typeface="+mj-lt"/>
              <a:buAutoNum type="arabicPeriod"/>
            </a:pPr>
            <a:r>
              <a:rPr lang="ca-ES" sz="1800" dirty="0">
                <a:solidFill>
                  <a:srgbClr val="00D378"/>
                </a:solidFill>
              </a:rPr>
              <a:t>Altres dificultats detectades</a:t>
            </a:r>
          </a:p>
          <a:p>
            <a:pPr marL="457200" indent="-457200" fontAlgn="auto">
              <a:lnSpc>
                <a:spcPct val="150000"/>
              </a:lnSpc>
              <a:spcAft>
                <a:spcPts val="0"/>
              </a:spcAft>
              <a:buFont typeface="+mj-lt"/>
              <a:buAutoNum type="arabicPeriod"/>
            </a:pPr>
            <a:r>
              <a:rPr lang="ca-ES" sz="1800" dirty="0">
                <a:solidFill>
                  <a:srgbClr val="00D378"/>
                </a:solidFill>
              </a:rPr>
              <a:t>Millores implementades</a:t>
            </a:r>
          </a:p>
          <a:p>
            <a:pPr marL="457200" indent="-457200" fontAlgn="auto">
              <a:lnSpc>
                <a:spcPct val="150000"/>
              </a:lnSpc>
              <a:spcAft>
                <a:spcPts val="0"/>
              </a:spcAft>
              <a:buFont typeface="+mj-lt"/>
              <a:buAutoNum type="arabicPeriod"/>
            </a:pPr>
            <a:r>
              <a:rPr lang="ca-ES" sz="1800" dirty="0">
                <a:solidFill>
                  <a:srgbClr val="00D378"/>
                </a:solidFill>
              </a:rPr>
              <a:t>Valoració d’una borsa de lloguer metropolitana</a:t>
            </a:r>
          </a:p>
          <a:p>
            <a:pPr marL="457200" indent="-457200" fontAlgn="auto">
              <a:lnSpc>
                <a:spcPct val="150000"/>
              </a:lnSpc>
              <a:spcAft>
                <a:spcPts val="0"/>
              </a:spcAft>
              <a:buFont typeface="+mj-lt"/>
              <a:buAutoNum type="arabicPeriod"/>
            </a:pPr>
            <a:r>
              <a:rPr lang="ca-ES" sz="1800" dirty="0">
                <a:solidFill>
                  <a:srgbClr val="00D378"/>
                </a:solidFill>
              </a:rPr>
              <a:t>Avantatges i desavantatges</a:t>
            </a:r>
          </a:p>
          <a:p>
            <a:pPr marL="457200" indent="-457200" fontAlgn="auto">
              <a:lnSpc>
                <a:spcPct val="150000"/>
              </a:lnSpc>
              <a:spcAft>
                <a:spcPts val="0"/>
              </a:spcAft>
              <a:buFont typeface="+mj-lt"/>
              <a:buAutoNum type="arabicPeriod"/>
            </a:pPr>
            <a:r>
              <a:rPr lang="ca-ES" sz="1800" dirty="0">
                <a:solidFill>
                  <a:srgbClr val="00D378"/>
                </a:solidFill>
              </a:rPr>
              <a:t>Elements clau que hauria de tenir una possible borsa </a:t>
            </a:r>
            <a:br>
              <a:rPr lang="ca-ES" sz="1800" dirty="0">
                <a:solidFill>
                  <a:srgbClr val="00D378"/>
                </a:solidFill>
              </a:rPr>
            </a:br>
            <a:r>
              <a:rPr lang="ca-ES" sz="1800" dirty="0">
                <a:solidFill>
                  <a:srgbClr val="00D378"/>
                </a:solidFill>
              </a:rPr>
              <a:t>metropolitana</a:t>
            </a:r>
          </a:p>
          <a:p>
            <a:pPr marL="457200" indent="-457200" fontAlgn="auto">
              <a:lnSpc>
                <a:spcPct val="150000"/>
              </a:lnSpc>
              <a:spcAft>
                <a:spcPts val="0"/>
              </a:spcAft>
              <a:buFont typeface="+mj-lt"/>
              <a:buAutoNum type="arabicPeriod"/>
            </a:pPr>
            <a:endParaRPr lang="ca-ES" sz="1800" dirty="0">
              <a:solidFill>
                <a:srgbClr val="00D378"/>
              </a:solidFill>
            </a:endParaRPr>
          </a:p>
          <a:p>
            <a:pPr marL="457200" indent="-457200" fontAlgn="auto">
              <a:lnSpc>
                <a:spcPct val="150000"/>
              </a:lnSpc>
              <a:spcAft>
                <a:spcPts val="0"/>
              </a:spcAft>
              <a:buFont typeface="+mj-lt"/>
              <a:buAutoNum type="arabicPeriod"/>
            </a:pPr>
            <a:endParaRPr lang="ca-ES" sz="1800" dirty="0">
              <a:solidFill>
                <a:srgbClr val="00D378"/>
              </a:solidFill>
            </a:endParaRPr>
          </a:p>
          <a:p>
            <a:pPr marL="457200" indent="-457200" fontAlgn="auto">
              <a:lnSpc>
                <a:spcPct val="150000"/>
              </a:lnSpc>
              <a:spcAft>
                <a:spcPts val="0"/>
              </a:spcAft>
              <a:buFont typeface="+mj-lt"/>
              <a:buAutoNum type="arabicPeriod"/>
            </a:pPr>
            <a:endParaRPr lang="ca-ES" sz="1800" dirty="0">
              <a:solidFill>
                <a:srgbClr val="00D378"/>
              </a:solidFill>
            </a:endParaRPr>
          </a:p>
        </p:txBody>
      </p:sp>
    </p:spTree>
    <p:extLst>
      <p:ext uri="{BB962C8B-B14F-4D97-AF65-F5344CB8AC3E}">
        <p14:creationId xmlns:p14="http://schemas.microsoft.com/office/powerpoint/2010/main" val="390538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5584C39B-710F-4C80-BCC4-45F3202AB99F}"/>
              </a:ext>
            </a:extLst>
          </p:cNvPr>
          <p:cNvSpPr>
            <a:spLocks noGrp="1"/>
          </p:cNvSpPr>
          <p:nvPr>
            <p:ph type="body" sz="quarter" idx="17"/>
          </p:nvPr>
        </p:nvSpPr>
        <p:spPr/>
        <p:txBody>
          <a:bodyPr/>
          <a:lstStyle/>
          <a:p>
            <a:r>
              <a:rPr lang="ca-ES" sz="2500" dirty="0"/>
              <a:t>La majoria d’ajuntaments gestionen el programa de borses de mediació del lloguer social de forma directa</a:t>
            </a:r>
          </a:p>
        </p:txBody>
      </p:sp>
      <p:sp>
        <p:nvSpPr>
          <p:cNvPr id="3" name="Título 1">
            <a:extLst>
              <a:ext uri="{FF2B5EF4-FFF2-40B4-BE49-F238E27FC236}">
                <a16:creationId xmlns:a16="http://schemas.microsoft.com/office/drawing/2014/main" id="{F09FB3DB-EC8F-CFD0-D520-364398673A9C}"/>
              </a:ext>
            </a:extLst>
          </p:cNvPr>
          <p:cNvSpPr txBox="1">
            <a:spLocks/>
          </p:cNvSpPr>
          <p:nvPr/>
        </p:nvSpPr>
        <p:spPr>
          <a:xfrm>
            <a:off x="911525"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es-ES" dirty="0"/>
              <a:t>1</a:t>
            </a:r>
            <a:r>
              <a:rPr lang="ca-ES" dirty="0"/>
              <a:t>. Tipus d’entitat que gestiona el programa</a:t>
            </a:r>
          </a:p>
        </p:txBody>
      </p:sp>
      <p:sp>
        <p:nvSpPr>
          <p:cNvPr id="10" name="Contenidor de text 19">
            <a:extLst>
              <a:ext uri="{FF2B5EF4-FFF2-40B4-BE49-F238E27FC236}">
                <a16:creationId xmlns:a16="http://schemas.microsoft.com/office/drawing/2014/main" id="{F9B6FBD9-1976-C3D5-9CB5-781364C01ECB}"/>
              </a:ext>
            </a:extLst>
          </p:cNvPr>
          <p:cNvSpPr txBox="1">
            <a:spLocks/>
          </p:cNvSpPr>
          <p:nvPr/>
        </p:nvSpPr>
        <p:spPr>
          <a:xfrm>
            <a:off x="982645" y="1944947"/>
            <a:ext cx="6677995" cy="3630931"/>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0"/>
              </a:spcBef>
              <a:buFont typeface="Arial" panose="020B0604020202020204" pitchFamily="34" charset="0"/>
              <a:buNone/>
              <a:defRPr sz="25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0"/>
              </a:spcAft>
              <a:buClr>
                <a:srgbClr val="00D378"/>
              </a:buClr>
            </a:pPr>
            <a:r>
              <a:rPr lang="ca-ES" sz="2000" b="1" dirty="0">
                <a:solidFill>
                  <a:srgbClr val="00D378"/>
                </a:solidFill>
              </a:rPr>
              <a:t>Gestió directa</a:t>
            </a:r>
          </a:p>
          <a:p>
            <a:pPr marL="285750" indent="-285750" fontAlgn="auto">
              <a:lnSpc>
                <a:spcPct val="150000"/>
              </a:lnSpc>
              <a:spcAft>
                <a:spcPts val="0"/>
              </a:spcAft>
              <a:buClr>
                <a:srgbClr val="00D378"/>
              </a:buClr>
              <a:buFont typeface="Arial" panose="020B0604020202020204" pitchFamily="34" charset="0"/>
              <a:buChar char="•"/>
            </a:pPr>
            <a:r>
              <a:rPr lang="ca-ES" sz="2000" dirty="0"/>
              <a:t>8 ajuntaments d’entre 28.000 i 100.000 d’habitants</a:t>
            </a:r>
          </a:p>
          <a:p>
            <a:pPr marL="285750" indent="-285750" fontAlgn="auto">
              <a:lnSpc>
                <a:spcPct val="150000"/>
              </a:lnSpc>
              <a:spcAft>
                <a:spcPts val="0"/>
              </a:spcAft>
              <a:buClr>
                <a:srgbClr val="00D378"/>
              </a:buClr>
              <a:buFont typeface="Arial" panose="020B0604020202020204" pitchFamily="34" charset="0"/>
              <a:buChar char="•"/>
            </a:pPr>
            <a:r>
              <a:rPr lang="ca-ES" sz="2000" dirty="0"/>
              <a:t>5 ajuntaments d’entre 100.000 i 1.000.000 d’habitants</a:t>
            </a:r>
          </a:p>
          <a:p>
            <a:pPr marL="285750" indent="-285750" fontAlgn="auto">
              <a:lnSpc>
                <a:spcPct val="150000"/>
              </a:lnSpc>
              <a:spcAft>
                <a:spcPts val="0"/>
              </a:spcAft>
              <a:buClr>
                <a:srgbClr val="00D378"/>
              </a:buClr>
              <a:buFont typeface="Arial" panose="020B0604020202020204" pitchFamily="34" charset="0"/>
              <a:buChar char="•"/>
            </a:pPr>
            <a:r>
              <a:rPr lang="ca-ES" sz="2000" dirty="0"/>
              <a:t>1 ajuntaments de més d’1.000.000 d’habitants</a:t>
            </a:r>
          </a:p>
          <a:p>
            <a:pPr fontAlgn="auto">
              <a:lnSpc>
                <a:spcPct val="150000"/>
              </a:lnSpc>
              <a:spcAft>
                <a:spcPts val="0"/>
              </a:spcAft>
              <a:buClr>
                <a:srgbClr val="00D378"/>
              </a:buClr>
            </a:pPr>
            <a:endParaRPr lang="ca-ES" sz="2000" dirty="0"/>
          </a:p>
          <a:p>
            <a:pPr fontAlgn="auto">
              <a:lnSpc>
                <a:spcPct val="150000"/>
              </a:lnSpc>
              <a:spcAft>
                <a:spcPts val="0"/>
              </a:spcAft>
              <a:buClr>
                <a:srgbClr val="00D378"/>
              </a:buClr>
            </a:pPr>
            <a:r>
              <a:rPr lang="ca-ES" sz="2000" b="1" dirty="0">
                <a:solidFill>
                  <a:srgbClr val="00D378"/>
                </a:solidFill>
              </a:rPr>
              <a:t>Gestió delegada</a:t>
            </a:r>
            <a:endParaRPr lang="ca-ES" sz="2000" dirty="0"/>
          </a:p>
          <a:p>
            <a:pPr marL="285750" indent="-285750" fontAlgn="auto">
              <a:lnSpc>
                <a:spcPct val="150000"/>
              </a:lnSpc>
              <a:spcAft>
                <a:spcPts val="0"/>
              </a:spcAft>
              <a:buClr>
                <a:srgbClr val="00D378"/>
              </a:buClr>
              <a:buFont typeface="Arial" panose="020B0604020202020204" pitchFamily="34" charset="0"/>
              <a:buChar char="•"/>
            </a:pPr>
            <a:r>
              <a:rPr lang="ca-ES" sz="2000" dirty="0"/>
              <a:t>1 entitats del tercer sector social</a:t>
            </a:r>
          </a:p>
        </p:txBody>
      </p:sp>
    </p:spTree>
    <p:extLst>
      <p:ext uri="{BB962C8B-B14F-4D97-AF65-F5344CB8AC3E}">
        <p14:creationId xmlns:p14="http://schemas.microsoft.com/office/powerpoint/2010/main" val="1224619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a:extLst>
              <a:ext uri="{FF2B5EF4-FFF2-40B4-BE49-F238E27FC236}">
                <a16:creationId xmlns:a16="http://schemas.microsoft.com/office/drawing/2014/main" id="{08C31971-30A5-45AB-A954-A01F56CC5052}"/>
              </a:ext>
            </a:extLst>
          </p:cNvPr>
          <p:cNvSpPr>
            <a:spLocks noGrp="1"/>
          </p:cNvSpPr>
          <p:nvPr>
            <p:ph type="body" sz="quarter" idx="14"/>
          </p:nvPr>
        </p:nvSpPr>
        <p:spPr>
          <a:xfrm>
            <a:off x="916264" y="1010494"/>
            <a:ext cx="8832245" cy="1003824"/>
          </a:xfrm>
        </p:spPr>
        <p:txBody>
          <a:bodyPr>
            <a:noAutofit/>
          </a:bodyPr>
          <a:lstStyle/>
          <a:p>
            <a:pPr>
              <a:lnSpc>
                <a:spcPct val="110000"/>
              </a:lnSpc>
            </a:pPr>
            <a:r>
              <a:rPr lang="ca-ES" sz="2000" dirty="0"/>
              <a:t>Tots els ajuntaments enquestats compten amb una Oficina Local d’Habitatge, però l’assignació de personal determina la necessitat de suport per part de l’Agència de l’Habitatge de Catalunya.</a:t>
            </a:r>
          </a:p>
        </p:txBody>
      </p:sp>
      <p:graphicFrame>
        <p:nvGraphicFramePr>
          <p:cNvPr id="2" name="Gràfic 1">
            <a:extLst>
              <a:ext uri="{FF2B5EF4-FFF2-40B4-BE49-F238E27FC236}">
                <a16:creationId xmlns:a16="http://schemas.microsoft.com/office/drawing/2014/main" id="{F1EEBE7E-B14F-4F31-3FE8-C6CADA8471C2}"/>
              </a:ext>
            </a:extLst>
          </p:cNvPr>
          <p:cNvGraphicFramePr>
            <a:graphicFrameLocks/>
          </p:cNvGraphicFramePr>
          <p:nvPr>
            <p:extLst>
              <p:ext uri="{D42A27DB-BD31-4B8C-83A1-F6EECF244321}">
                <p14:modId xmlns:p14="http://schemas.microsoft.com/office/powerpoint/2010/main" val="3257381713"/>
              </p:ext>
            </p:extLst>
          </p:nvPr>
        </p:nvGraphicFramePr>
        <p:xfrm>
          <a:off x="2443491" y="2137364"/>
          <a:ext cx="7305018" cy="3793808"/>
        </p:xfrm>
        <a:graphic>
          <a:graphicData uri="http://schemas.openxmlformats.org/drawingml/2006/chart">
            <c:chart xmlns:c="http://schemas.openxmlformats.org/drawingml/2006/chart" xmlns:r="http://schemas.openxmlformats.org/officeDocument/2006/relationships" r:id="rId2"/>
          </a:graphicData>
        </a:graphic>
      </p:graphicFrame>
      <p:sp>
        <p:nvSpPr>
          <p:cNvPr id="3" name="Título 1">
            <a:extLst>
              <a:ext uri="{FF2B5EF4-FFF2-40B4-BE49-F238E27FC236}">
                <a16:creationId xmlns:a16="http://schemas.microsoft.com/office/drawing/2014/main" id="{4B1D8625-21A4-A7EC-1F19-5C0D1963819C}"/>
              </a:ext>
            </a:extLst>
          </p:cNvPr>
          <p:cNvSpPr txBox="1">
            <a:spLocks/>
          </p:cNvSpPr>
          <p:nvPr/>
        </p:nvSpPr>
        <p:spPr>
          <a:xfrm>
            <a:off x="911525"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es-ES" dirty="0"/>
              <a:t>2</a:t>
            </a:r>
            <a:r>
              <a:rPr lang="ca-ES" dirty="0"/>
              <a:t>. Dimensió del programa i tipus de gestió</a:t>
            </a:r>
          </a:p>
        </p:txBody>
      </p:sp>
    </p:spTree>
    <p:extLst>
      <p:ext uri="{BB962C8B-B14F-4D97-AF65-F5344CB8AC3E}">
        <p14:creationId xmlns:p14="http://schemas.microsoft.com/office/powerpoint/2010/main" val="1976783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969F4-EEFF-18F1-1CF1-2E811FDBAC62}"/>
            </a:ext>
          </a:extLst>
        </p:cNvPr>
        <p:cNvGrpSpPr/>
        <p:nvPr/>
      </p:nvGrpSpPr>
      <p:grpSpPr>
        <a:xfrm>
          <a:off x="0" y="0"/>
          <a:ext cx="0" cy="0"/>
          <a:chOff x="0" y="0"/>
          <a:chExt cx="0" cy="0"/>
        </a:xfrm>
      </p:grpSpPr>
      <p:sp>
        <p:nvSpPr>
          <p:cNvPr id="6" name="Marcador de texto 5">
            <a:extLst>
              <a:ext uri="{FF2B5EF4-FFF2-40B4-BE49-F238E27FC236}">
                <a16:creationId xmlns:a16="http://schemas.microsoft.com/office/drawing/2014/main" id="{579DDFC7-9D61-CA03-455F-ECE5494A4D22}"/>
              </a:ext>
            </a:extLst>
          </p:cNvPr>
          <p:cNvSpPr>
            <a:spLocks noGrp="1"/>
          </p:cNvSpPr>
          <p:nvPr>
            <p:ph type="body" sz="quarter" idx="17"/>
          </p:nvPr>
        </p:nvSpPr>
        <p:spPr>
          <a:xfrm>
            <a:off x="8258033" y="2652973"/>
            <a:ext cx="2790967" cy="3039167"/>
          </a:xfrm>
        </p:spPr>
        <p:txBody>
          <a:bodyPr/>
          <a:lstStyle/>
          <a:p>
            <a:pPr>
              <a:lnSpc>
                <a:spcPct val="100000"/>
              </a:lnSpc>
            </a:pPr>
            <a:r>
              <a:rPr lang="ca-ES" sz="2100" dirty="0"/>
              <a:t>Dels 4.741 contractes vigents gestionats a través de les borses enquestades, més del 80 % han estat captats o renovats abans del 2022</a:t>
            </a:r>
          </a:p>
        </p:txBody>
      </p:sp>
      <p:graphicFrame>
        <p:nvGraphicFramePr>
          <p:cNvPr id="5" name="Gràfic 4">
            <a:extLst>
              <a:ext uri="{FF2B5EF4-FFF2-40B4-BE49-F238E27FC236}">
                <a16:creationId xmlns:a16="http://schemas.microsoft.com/office/drawing/2014/main" id="{7D5659C8-3E9A-A75D-0275-91694DC42F3B}"/>
              </a:ext>
            </a:extLst>
          </p:cNvPr>
          <p:cNvGraphicFramePr>
            <a:graphicFrameLocks/>
          </p:cNvGraphicFramePr>
          <p:nvPr>
            <p:extLst>
              <p:ext uri="{D42A27DB-BD31-4B8C-83A1-F6EECF244321}">
                <p14:modId xmlns:p14="http://schemas.microsoft.com/office/powerpoint/2010/main" val="3590587806"/>
              </p:ext>
            </p:extLst>
          </p:nvPr>
        </p:nvGraphicFramePr>
        <p:xfrm>
          <a:off x="585437" y="1161674"/>
          <a:ext cx="7040139" cy="4814449"/>
        </p:xfrm>
        <a:graphic>
          <a:graphicData uri="http://schemas.openxmlformats.org/drawingml/2006/chart">
            <c:chart xmlns:c="http://schemas.openxmlformats.org/drawingml/2006/chart" xmlns:r="http://schemas.openxmlformats.org/officeDocument/2006/relationships" r:id="rId3"/>
          </a:graphicData>
        </a:graphic>
      </p:graphicFrame>
      <p:sp>
        <p:nvSpPr>
          <p:cNvPr id="3" name="Título 1">
            <a:extLst>
              <a:ext uri="{FF2B5EF4-FFF2-40B4-BE49-F238E27FC236}">
                <a16:creationId xmlns:a16="http://schemas.microsoft.com/office/drawing/2014/main" id="{913DE356-B8F7-7A51-81B6-C145B0C59FF6}"/>
              </a:ext>
            </a:extLst>
          </p:cNvPr>
          <p:cNvSpPr txBox="1">
            <a:spLocks/>
          </p:cNvSpPr>
          <p:nvPr/>
        </p:nvSpPr>
        <p:spPr>
          <a:xfrm>
            <a:off x="911525"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es-ES" dirty="0"/>
              <a:t>3</a:t>
            </a:r>
            <a:r>
              <a:rPr lang="ca-ES" dirty="0"/>
              <a:t>. Número d’habitatges captats en el temps</a:t>
            </a:r>
          </a:p>
        </p:txBody>
      </p:sp>
    </p:spTree>
    <p:extLst>
      <p:ext uri="{BB962C8B-B14F-4D97-AF65-F5344CB8AC3E}">
        <p14:creationId xmlns:p14="http://schemas.microsoft.com/office/powerpoint/2010/main" val="428728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DD86CD6F-6D70-4971-B861-CBAC6F726108}"/>
              </a:ext>
            </a:extLst>
          </p:cNvPr>
          <p:cNvSpPr>
            <a:spLocks noGrp="1"/>
          </p:cNvSpPr>
          <p:nvPr>
            <p:ph type="body" sz="quarter" idx="16"/>
          </p:nvPr>
        </p:nvSpPr>
        <p:spPr>
          <a:xfrm>
            <a:off x="1237633" y="1642420"/>
            <a:ext cx="5585231" cy="3292810"/>
          </a:xfrm>
        </p:spPr>
        <p:txBody>
          <a:bodyPr>
            <a:normAutofit/>
          </a:bodyPr>
          <a:lstStyle/>
          <a:p>
            <a:pPr>
              <a:buFont typeface="Arial" panose="020B0604020202020204" pitchFamily="34" charset="0"/>
              <a:buChar char="•"/>
            </a:pPr>
            <a:r>
              <a:rPr lang="ca-ES" dirty="0"/>
              <a:t>El 93 % dels participants </a:t>
            </a:r>
            <a:r>
              <a:rPr lang="ca-ES" b="1" dirty="0"/>
              <a:t>no han signat</a:t>
            </a:r>
            <a:r>
              <a:rPr lang="ca-ES" dirty="0"/>
              <a:t> convenis o aliances amb altres ajuntaments o entitats supramunicipals per a la gestió supramunicipal del programa.</a:t>
            </a:r>
          </a:p>
          <a:p>
            <a:pPr>
              <a:buFont typeface="Arial" panose="020B0604020202020204" pitchFamily="34" charset="0"/>
              <a:buChar char="•"/>
            </a:pPr>
            <a:endParaRPr lang="ca-ES" dirty="0"/>
          </a:p>
          <a:p>
            <a:pPr>
              <a:buFont typeface="Arial" panose="020B0604020202020204" pitchFamily="34" charset="0"/>
              <a:buChar char="•"/>
            </a:pPr>
            <a:r>
              <a:rPr lang="ca-ES" dirty="0"/>
              <a:t>Només un 6,7 % ha formalitzat aliances amb el tercer sector, posant de manifest una manca de coordinació i col·laboració multinivell i multiactor.</a:t>
            </a:r>
          </a:p>
        </p:txBody>
      </p:sp>
      <p:sp>
        <p:nvSpPr>
          <p:cNvPr id="7" name="Bocadillo: ovalado 6">
            <a:extLst>
              <a:ext uri="{FF2B5EF4-FFF2-40B4-BE49-F238E27FC236}">
                <a16:creationId xmlns:a16="http://schemas.microsoft.com/office/drawing/2014/main" id="{33A64170-0C44-469C-A4CC-6991D7A59BE4}"/>
              </a:ext>
            </a:extLst>
          </p:cNvPr>
          <p:cNvSpPr/>
          <p:nvPr/>
        </p:nvSpPr>
        <p:spPr>
          <a:xfrm>
            <a:off x="8225790" y="1385054"/>
            <a:ext cx="2628900" cy="1900879"/>
          </a:xfrm>
          <a:prstGeom prst="wedgeEllipseCallout">
            <a:avLst>
              <a:gd name="adj1" fmla="val -54596"/>
              <a:gd name="adj2" fmla="val 20147"/>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ca-ES" sz="1400" dirty="0">
                <a:solidFill>
                  <a:schemeClr val="tx1"/>
                </a:solidFill>
              </a:rPr>
              <a:t>La coordinació supramunicipal és molt difícil si no ve dirigida o establerta per una norma vinculant</a:t>
            </a:r>
          </a:p>
        </p:txBody>
      </p:sp>
      <p:sp>
        <p:nvSpPr>
          <p:cNvPr id="4" name="Bocadillo: ovalado 6">
            <a:extLst>
              <a:ext uri="{FF2B5EF4-FFF2-40B4-BE49-F238E27FC236}">
                <a16:creationId xmlns:a16="http://schemas.microsoft.com/office/drawing/2014/main" id="{AE75214E-8656-8ED2-57BD-9DA464B04D3E}"/>
              </a:ext>
            </a:extLst>
          </p:cNvPr>
          <p:cNvSpPr/>
          <p:nvPr/>
        </p:nvSpPr>
        <p:spPr>
          <a:xfrm>
            <a:off x="7296856" y="3005296"/>
            <a:ext cx="3086091" cy="2467458"/>
          </a:xfrm>
          <a:prstGeom prst="wedgeEllipseCallout">
            <a:avLst>
              <a:gd name="adj1" fmla="val -58491"/>
              <a:gd name="adj2" fmla="val -10692"/>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ca-ES" sz="1400" b="1" dirty="0">
                <a:solidFill>
                  <a:schemeClr val="tx1"/>
                </a:solidFill>
              </a:rPr>
              <a:t>L’especialització</a:t>
            </a:r>
            <a:r>
              <a:rPr lang="ca-ES" sz="1400" dirty="0">
                <a:solidFill>
                  <a:schemeClr val="tx1"/>
                </a:solidFill>
              </a:rPr>
              <a:t> </a:t>
            </a:r>
            <a:r>
              <a:rPr lang="ca-ES" sz="1400" b="1" dirty="0">
                <a:solidFill>
                  <a:schemeClr val="tx1"/>
                </a:solidFill>
              </a:rPr>
              <a:t>de les entitats </a:t>
            </a:r>
            <a:r>
              <a:rPr lang="ca-ES" sz="1400" dirty="0">
                <a:solidFill>
                  <a:schemeClr val="tx1"/>
                </a:solidFill>
              </a:rPr>
              <a:t>del tercer sector i la </a:t>
            </a:r>
            <a:r>
              <a:rPr lang="ca-ES" sz="1400" b="1" dirty="0">
                <a:solidFill>
                  <a:schemeClr val="tx1"/>
                </a:solidFill>
              </a:rPr>
              <a:t>legislació vigent en contractació pública </a:t>
            </a:r>
            <a:r>
              <a:rPr lang="ca-ES" sz="1400" dirty="0">
                <a:solidFill>
                  <a:schemeClr val="tx1"/>
                </a:solidFill>
              </a:rPr>
              <a:t>han fet minvar la col·laboració directa amb entitats del 3er sector</a:t>
            </a:r>
          </a:p>
        </p:txBody>
      </p:sp>
      <p:sp>
        <p:nvSpPr>
          <p:cNvPr id="3" name="Título 1">
            <a:extLst>
              <a:ext uri="{FF2B5EF4-FFF2-40B4-BE49-F238E27FC236}">
                <a16:creationId xmlns:a16="http://schemas.microsoft.com/office/drawing/2014/main" id="{1A5D5B5A-B991-56C5-5FEE-8DC997B235D9}"/>
              </a:ext>
            </a:extLst>
          </p:cNvPr>
          <p:cNvSpPr txBox="1">
            <a:spLocks/>
          </p:cNvSpPr>
          <p:nvPr/>
        </p:nvSpPr>
        <p:spPr>
          <a:xfrm>
            <a:off x="911525"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es-ES" dirty="0"/>
              <a:t>4</a:t>
            </a:r>
            <a:r>
              <a:rPr lang="ca-ES" dirty="0"/>
              <a:t>. Coordinació i col·laboració supramunicipal</a:t>
            </a:r>
          </a:p>
        </p:txBody>
      </p:sp>
    </p:spTree>
    <p:extLst>
      <p:ext uri="{BB962C8B-B14F-4D97-AF65-F5344CB8AC3E}">
        <p14:creationId xmlns:p14="http://schemas.microsoft.com/office/powerpoint/2010/main" val="3013653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2B2BA-EEA2-0A92-737E-A361BE7ACBA6}"/>
            </a:ext>
          </a:extLst>
        </p:cNvPr>
        <p:cNvGrpSpPr/>
        <p:nvPr/>
      </p:nvGrpSpPr>
      <p:grpSpPr>
        <a:xfrm>
          <a:off x="0" y="0"/>
          <a:ext cx="0" cy="0"/>
          <a:chOff x="0" y="0"/>
          <a:chExt cx="0" cy="0"/>
        </a:xfrm>
      </p:grpSpPr>
      <p:sp>
        <p:nvSpPr>
          <p:cNvPr id="5" name="Marcador de texto 4">
            <a:extLst>
              <a:ext uri="{FF2B5EF4-FFF2-40B4-BE49-F238E27FC236}">
                <a16:creationId xmlns:a16="http://schemas.microsoft.com/office/drawing/2014/main" id="{2CC58FC2-8DF2-E3CC-E044-0FDF90ADB622}"/>
              </a:ext>
            </a:extLst>
          </p:cNvPr>
          <p:cNvSpPr>
            <a:spLocks noGrp="1"/>
          </p:cNvSpPr>
          <p:nvPr>
            <p:ph type="body" sz="quarter" idx="16"/>
          </p:nvPr>
        </p:nvSpPr>
        <p:spPr>
          <a:xfrm>
            <a:off x="911525" y="1019003"/>
            <a:ext cx="10337500" cy="1415105"/>
          </a:xfrm>
        </p:spPr>
        <p:txBody>
          <a:bodyPr>
            <a:normAutofit/>
          </a:bodyPr>
          <a:lstStyle/>
          <a:p>
            <a:pPr marL="0" indent="0">
              <a:buNone/>
            </a:pPr>
            <a:r>
              <a:rPr lang="ca-ES" sz="1600" dirty="0"/>
              <a:t>Les entitats participants han valorat en una escala d'1 a 10 el nivell de dificultat en el desenvolupament de les següents tasques relacionades amb la gestió d’habitatges de la borsa de mediació per al lloguer social.</a:t>
            </a:r>
          </a:p>
          <a:p>
            <a:pPr marL="0" indent="0">
              <a:buNone/>
            </a:pPr>
            <a:r>
              <a:rPr lang="ca-ES" sz="1600" dirty="0"/>
              <a:t>(sent 1 de molt baixa dificultat i 10 de molt alta dificultat)</a:t>
            </a:r>
          </a:p>
        </p:txBody>
      </p:sp>
      <p:sp>
        <p:nvSpPr>
          <p:cNvPr id="3" name="Título 1">
            <a:extLst>
              <a:ext uri="{FF2B5EF4-FFF2-40B4-BE49-F238E27FC236}">
                <a16:creationId xmlns:a16="http://schemas.microsoft.com/office/drawing/2014/main" id="{65961D49-80DA-9D32-119B-81857D6B3A4A}"/>
              </a:ext>
            </a:extLst>
          </p:cNvPr>
          <p:cNvSpPr txBox="1">
            <a:spLocks/>
          </p:cNvSpPr>
          <p:nvPr/>
        </p:nvSpPr>
        <p:spPr>
          <a:xfrm>
            <a:off x="911525" y="513992"/>
            <a:ext cx="8126083" cy="750235"/>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000" kern="1200">
                <a:solidFill>
                  <a:schemeClr val="tx2"/>
                </a:solidFill>
                <a:latin typeface="+mj-lt"/>
                <a:ea typeface="+mj-ea"/>
                <a:cs typeface="+mj-cs"/>
              </a:defRPr>
            </a:lvl1pPr>
          </a:lstStyle>
          <a:p>
            <a:pPr fontAlgn="auto">
              <a:spcAft>
                <a:spcPts val="0"/>
              </a:spcAft>
            </a:pPr>
            <a:r>
              <a:rPr lang="ca-ES" noProof="0"/>
              <a:t>5. </a:t>
            </a:r>
            <a:r>
              <a:rPr lang="ca-ES" noProof="0" dirty="0"/>
              <a:t>Valoració del programa segons etapes</a:t>
            </a:r>
          </a:p>
        </p:txBody>
      </p:sp>
      <p:sp>
        <p:nvSpPr>
          <p:cNvPr id="2" name="Contenidor de text 9">
            <a:extLst>
              <a:ext uri="{FF2B5EF4-FFF2-40B4-BE49-F238E27FC236}">
                <a16:creationId xmlns:a16="http://schemas.microsoft.com/office/drawing/2014/main" id="{107481F4-80F7-73F8-ABE4-D7BAA590F569}"/>
              </a:ext>
            </a:extLst>
          </p:cNvPr>
          <p:cNvSpPr txBox="1">
            <a:spLocks/>
          </p:cNvSpPr>
          <p:nvPr/>
        </p:nvSpPr>
        <p:spPr>
          <a:xfrm>
            <a:off x="920688" y="2135846"/>
            <a:ext cx="6092462" cy="634781"/>
          </a:xfrm>
          <a:prstGeom prst="rect">
            <a:avLst/>
          </a:prstGeom>
        </p:spPr>
        <p:txBody>
          <a:bodyPr>
            <a:normAutofit/>
          </a:bodyPr>
          <a:lstStyle>
            <a:lvl1pPr marL="0" indent="0" algn="l" defTabSz="914400" rtl="0" eaLnBrk="1" latinLnBrk="0" hangingPunct="1">
              <a:lnSpc>
                <a:spcPct val="90000"/>
              </a:lnSpc>
              <a:spcBef>
                <a:spcPts val="0"/>
              </a:spcBef>
              <a:buFont typeface="Arial" panose="020B0604020202020204" pitchFamily="34" charset="0"/>
              <a:buNone/>
              <a:defRPr sz="25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sz="2000" dirty="0">
                <a:solidFill>
                  <a:srgbClr val="00D378"/>
                </a:solidFill>
              </a:rPr>
              <a:t>Concepte</a:t>
            </a:r>
            <a:endParaRPr lang="ca-ES" dirty="0">
              <a:solidFill>
                <a:srgbClr val="00D378"/>
              </a:solidFill>
            </a:endParaRPr>
          </a:p>
        </p:txBody>
      </p:sp>
      <p:sp>
        <p:nvSpPr>
          <p:cNvPr id="8" name="Contenidor de text 11">
            <a:extLst>
              <a:ext uri="{FF2B5EF4-FFF2-40B4-BE49-F238E27FC236}">
                <a16:creationId xmlns:a16="http://schemas.microsoft.com/office/drawing/2014/main" id="{305F7E95-5280-E198-5A9C-7004DE7CF865}"/>
              </a:ext>
            </a:extLst>
          </p:cNvPr>
          <p:cNvSpPr txBox="1">
            <a:spLocks/>
          </p:cNvSpPr>
          <p:nvPr/>
        </p:nvSpPr>
        <p:spPr>
          <a:xfrm>
            <a:off x="1034860" y="2453235"/>
            <a:ext cx="6380360" cy="2504996"/>
          </a:xfrm>
          <a:prstGeom prst="rect">
            <a:avLst/>
          </a:prstGeom>
        </p:spPr>
        <p:txBody>
          <a:bodyPr>
            <a:noAutofit/>
          </a:bodyPr>
          <a:lstStyle>
            <a:lvl1pPr marL="0" indent="0" algn="l" defTabSz="914400" rtl="0" eaLnBrk="1" latinLnBrk="0" hangingPunct="1">
              <a:lnSpc>
                <a:spcPct val="90000"/>
              </a:lnSpc>
              <a:spcBef>
                <a:spcPts val="0"/>
              </a:spcBef>
              <a:buFont typeface="Arial" panose="020B0604020202020204" pitchFamily="34" charset="0"/>
              <a:buNone/>
              <a:defRPr sz="25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fontAlgn="auto">
              <a:lnSpc>
                <a:spcPct val="150000"/>
              </a:lnSpc>
              <a:spcAft>
                <a:spcPts val="0"/>
              </a:spcAft>
              <a:buFont typeface="Arial" panose="020B0604020202020204" pitchFamily="34" charset="0"/>
              <a:buChar char="•"/>
            </a:pPr>
            <a:r>
              <a:rPr lang="es-ES" sz="1400" b="1" dirty="0"/>
              <a:t>C</a:t>
            </a:r>
            <a:r>
              <a:rPr lang="ca-ES" sz="1400" b="1" dirty="0" err="1"/>
              <a:t>erca</a:t>
            </a:r>
            <a:r>
              <a:rPr lang="ca-ES" sz="1400" b="1" dirty="0"/>
              <a:t> d’habitatges</a:t>
            </a:r>
          </a:p>
          <a:p>
            <a:pPr marL="285750" indent="-285750" fontAlgn="auto">
              <a:lnSpc>
                <a:spcPct val="150000"/>
              </a:lnSpc>
              <a:spcAft>
                <a:spcPts val="0"/>
              </a:spcAft>
              <a:buFont typeface="Arial" panose="020B0604020202020204" pitchFamily="34" charset="0"/>
              <a:buChar char="•"/>
            </a:pPr>
            <a:r>
              <a:rPr lang="ca-ES" sz="1400" b="1" dirty="0"/>
              <a:t>Valoració de l’habitatge i fixació de la renda</a:t>
            </a:r>
          </a:p>
          <a:p>
            <a:pPr marL="285750" indent="-285750" fontAlgn="auto">
              <a:lnSpc>
                <a:spcPct val="150000"/>
              </a:lnSpc>
              <a:spcAft>
                <a:spcPts val="0"/>
              </a:spcAft>
              <a:buFont typeface="Arial" panose="020B0604020202020204" pitchFamily="34" charset="0"/>
              <a:buChar char="•"/>
            </a:pPr>
            <a:r>
              <a:rPr lang="ca-ES" sz="1400" b="1" dirty="0"/>
              <a:t>Seguiment del contracte, mediació entre les parts</a:t>
            </a:r>
          </a:p>
          <a:p>
            <a:pPr marL="285750" indent="-285750" fontAlgn="auto">
              <a:lnSpc>
                <a:spcPct val="150000"/>
              </a:lnSpc>
              <a:spcAft>
                <a:spcPts val="0"/>
              </a:spcAft>
              <a:buFont typeface="Arial" panose="020B0604020202020204" pitchFamily="34" charset="0"/>
              <a:buChar char="•"/>
            </a:pPr>
            <a:r>
              <a:rPr lang="ca-ES" sz="1400" b="1" dirty="0"/>
              <a:t>Mediació entre les parts, si escau</a:t>
            </a:r>
          </a:p>
          <a:p>
            <a:pPr marL="285750" indent="-285750" fontAlgn="auto">
              <a:lnSpc>
                <a:spcPct val="150000"/>
              </a:lnSpc>
              <a:spcAft>
                <a:spcPts val="0"/>
              </a:spcAft>
              <a:buFont typeface="Arial" panose="020B0604020202020204" pitchFamily="34" charset="0"/>
              <a:buChar char="•"/>
            </a:pPr>
            <a:r>
              <a:rPr lang="ca-ES" sz="1400" dirty="0"/>
              <a:t>Cerca de la persona llogatera adequada per a l’habitatge i adjudicació</a:t>
            </a:r>
          </a:p>
          <a:p>
            <a:pPr marL="285750" indent="-285750" fontAlgn="auto">
              <a:lnSpc>
                <a:spcPct val="150000"/>
              </a:lnSpc>
              <a:spcAft>
                <a:spcPts val="0"/>
              </a:spcAft>
              <a:buFont typeface="Arial" panose="020B0604020202020204" pitchFamily="34" charset="0"/>
              <a:buChar char="•"/>
            </a:pPr>
            <a:r>
              <a:rPr lang="ca-ES" sz="1400" dirty="0"/>
              <a:t>Tramitació de les ajudes al pagament del lloguer</a:t>
            </a:r>
          </a:p>
          <a:p>
            <a:pPr marL="285750" indent="-285750" fontAlgn="auto">
              <a:lnSpc>
                <a:spcPct val="150000"/>
              </a:lnSpc>
              <a:spcAft>
                <a:spcPts val="0"/>
              </a:spcAft>
              <a:buFont typeface="Arial" panose="020B0604020202020204" pitchFamily="34" charset="0"/>
              <a:buChar char="•"/>
            </a:pPr>
            <a:r>
              <a:rPr lang="ca-ES" sz="1400" dirty="0"/>
              <a:t>Tramitació d’assegurances</a:t>
            </a:r>
          </a:p>
          <a:p>
            <a:pPr marL="285750" indent="-285750" fontAlgn="auto">
              <a:lnSpc>
                <a:spcPct val="150000"/>
              </a:lnSpc>
              <a:spcAft>
                <a:spcPts val="0"/>
              </a:spcAft>
              <a:buFont typeface="Arial" panose="020B0604020202020204" pitchFamily="34" charset="0"/>
              <a:buChar char="•"/>
            </a:pPr>
            <a:r>
              <a:rPr lang="ca-ES" sz="1400" dirty="0"/>
              <a:t>Dipòsit de la fiança</a:t>
            </a:r>
          </a:p>
          <a:p>
            <a:pPr marL="285750" indent="-285750" fontAlgn="auto">
              <a:lnSpc>
                <a:spcPct val="150000"/>
              </a:lnSpc>
              <a:spcAft>
                <a:spcPts val="0"/>
              </a:spcAft>
              <a:buFont typeface="Arial" panose="020B0604020202020204" pitchFamily="34" charset="0"/>
              <a:buChar char="•"/>
            </a:pPr>
            <a:r>
              <a:rPr lang="ca-ES" sz="1400" dirty="0"/>
              <a:t>Redacció i signatura del contracte amb propietat i llogater/a</a:t>
            </a:r>
          </a:p>
          <a:p>
            <a:pPr marL="285750" indent="-285750" fontAlgn="auto">
              <a:lnSpc>
                <a:spcPct val="150000"/>
              </a:lnSpc>
              <a:spcAft>
                <a:spcPts val="0"/>
              </a:spcAft>
              <a:buFont typeface="Arial" panose="020B0604020202020204" pitchFamily="34" charset="0"/>
              <a:buChar char="•"/>
            </a:pPr>
            <a:r>
              <a:rPr lang="ca-ES" sz="1400" dirty="0"/>
              <a:t>Introducció del contracte a l’eina telemàtica</a:t>
            </a:r>
          </a:p>
          <a:p>
            <a:pPr marL="285750" indent="-285750" fontAlgn="auto">
              <a:lnSpc>
                <a:spcPct val="150000"/>
              </a:lnSpc>
              <a:spcAft>
                <a:spcPts val="0"/>
              </a:spcAft>
              <a:buFont typeface="Arial" panose="020B0604020202020204" pitchFamily="34" charset="0"/>
              <a:buChar char="•"/>
            </a:pPr>
            <a:r>
              <a:rPr lang="ca-ES" sz="1400" dirty="0"/>
              <a:t>Confecció del contracte de lloguer, inventari i annex aval lloguer</a:t>
            </a:r>
          </a:p>
          <a:p>
            <a:pPr marL="285750" indent="-285750" fontAlgn="auto">
              <a:lnSpc>
                <a:spcPct val="150000"/>
              </a:lnSpc>
              <a:spcAft>
                <a:spcPts val="0"/>
              </a:spcAft>
              <a:buFont typeface="Arial" panose="020B0604020202020204" pitchFamily="34" charset="0"/>
              <a:buChar char="•"/>
            </a:pPr>
            <a:endParaRPr lang="ca-ES" sz="1400" dirty="0"/>
          </a:p>
          <a:p>
            <a:pPr marL="285750" indent="-285750" fontAlgn="auto">
              <a:lnSpc>
                <a:spcPct val="150000"/>
              </a:lnSpc>
              <a:spcAft>
                <a:spcPts val="0"/>
              </a:spcAft>
              <a:buFont typeface="Arial" panose="020B0604020202020204" pitchFamily="34" charset="0"/>
              <a:buChar char="•"/>
            </a:pPr>
            <a:endParaRPr lang="ca-ES" sz="1400" dirty="0"/>
          </a:p>
          <a:p>
            <a:pPr fontAlgn="auto">
              <a:lnSpc>
                <a:spcPct val="150000"/>
              </a:lnSpc>
              <a:spcAft>
                <a:spcPts val="0"/>
              </a:spcAft>
            </a:pPr>
            <a:endParaRPr lang="ca-ES" sz="1400" dirty="0"/>
          </a:p>
        </p:txBody>
      </p:sp>
      <p:sp>
        <p:nvSpPr>
          <p:cNvPr id="9" name="Contenidor de text 17">
            <a:extLst>
              <a:ext uri="{FF2B5EF4-FFF2-40B4-BE49-F238E27FC236}">
                <a16:creationId xmlns:a16="http://schemas.microsoft.com/office/drawing/2014/main" id="{C457D34F-2666-B290-A64A-815791F3346D}"/>
              </a:ext>
            </a:extLst>
          </p:cNvPr>
          <p:cNvSpPr txBox="1">
            <a:spLocks/>
          </p:cNvSpPr>
          <p:nvPr/>
        </p:nvSpPr>
        <p:spPr>
          <a:xfrm>
            <a:off x="7529392" y="2116717"/>
            <a:ext cx="6092462" cy="634781"/>
          </a:xfrm>
          <a:prstGeom prst="rect">
            <a:avLst/>
          </a:prstGeom>
        </p:spPr>
        <p:txBody>
          <a:bodyPr>
            <a:normAutofit/>
          </a:bodyPr>
          <a:lstStyle>
            <a:lvl1pPr marL="0" indent="0" algn="l" defTabSz="914400" rtl="0" eaLnBrk="1" latinLnBrk="0" hangingPunct="1">
              <a:lnSpc>
                <a:spcPct val="90000"/>
              </a:lnSpc>
              <a:spcBef>
                <a:spcPts val="0"/>
              </a:spcBef>
              <a:buFont typeface="Arial" panose="020B0604020202020204" pitchFamily="34" charset="0"/>
              <a:buNone/>
              <a:defRPr sz="25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ca-ES" sz="2000" dirty="0">
                <a:solidFill>
                  <a:srgbClr val="00D378"/>
                </a:solidFill>
              </a:rPr>
              <a:t>Puntuació mitjana </a:t>
            </a:r>
          </a:p>
        </p:txBody>
      </p:sp>
      <p:sp>
        <p:nvSpPr>
          <p:cNvPr id="11" name="Contenidor de text 11">
            <a:extLst>
              <a:ext uri="{FF2B5EF4-FFF2-40B4-BE49-F238E27FC236}">
                <a16:creationId xmlns:a16="http://schemas.microsoft.com/office/drawing/2014/main" id="{14133562-ABDF-CC72-1E9E-45060A008918}"/>
              </a:ext>
            </a:extLst>
          </p:cNvPr>
          <p:cNvSpPr txBox="1">
            <a:spLocks/>
          </p:cNvSpPr>
          <p:nvPr/>
        </p:nvSpPr>
        <p:spPr>
          <a:xfrm>
            <a:off x="8350690" y="2453235"/>
            <a:ext cx="5464165" cy="2504996"/>
          </a:xfrm>
          <a:prstGeom prst="rect">
            <a:avLst/>
          </a:prstGeom>
        </p:spPr>
        <p:txBody>
          <a:bodyPr>
            <a:noAutofit/>
          </a:bodyPr>
          <a:lstStyle>
            <a:lvl1pPr marL="0" indent="0" algn="l" defTabSz="914400" rtl="0" eaLnBrk="1" latinLnBrk="0" hangingPunct="1">
              <a:lnSpc>
                <a:spcPct val="90000"/>
              </a:lnSpc>
              <a:spcBef>
                <a:spcPts val="0"/>
              </a:spcBef>
              <a:buFont typeface="Arial" panose="020B0604020202020204" pitchFamily="34" charset="0"/>
              <a:buNone/>
              <a:defRPr sz="25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Aft>
                <a:spcPts val="0"/>
              </a:spcAft>
            </a:pPr>
            <a:r>
              <a:rPr lang="ca-ES" sz="1400" b="1" dirty="0"/>
              <a:t>8,8</a:t>
            </a:r>
          </a:p>
          <a:p>
            <a:pPr fontAlgn="auto">
              <a:lnSpc>
                <a:spcPct val="150000"/>
              </a:lnSpc>
              <a:spcAft>
                <a:spcPts val="0"/>
              </a:spcAft>
            </a:pPr>
            <a:r>
              <a:rPr lang="ca-ES" sz="1400" b="1" dirty="0"/>
              <a:t>5,9</a:t>
            </a:r>
          </a:p>
          <a:p>
            <a:pPr fontAlgn="auto">
              <a:lnSpc>
                <a:spcPct val="150000"/>
              </a:lnSpc>
              <a:spcAft>
                <a:spcPts val="0"/>
              </a:spcAft>
            </a:pPr>
            <a:r>
              <a:rPr lang="ca-ES" sz="1400" b="1" dirty="0"/>
              <a:t>5,2</a:t>
            </a:r>
          </a:p>
          <a:p>
            <a:pPr fontAlgn="auto">
              <a:lnSpc>
                <a:spcPct val="150000"/>
              </a:lnSpc>
              <a:spcAft>
                <a:spcPts val="0"/>
              </a:spcAft>
            </a:pPr>
            <a:r>
              <a:rPr lang="ca-ES" sz="1400" b="1" dirty="0"/>
              <a:t>5,2</a:t>
            </a:r>
          </a:p>
          <a:p>
            <a:pPr fontAlgn="auto">
              <a:lnSpc>
                <a:spcPct val="150000"/>
              </a:lnSpc>
              <a:spcAft>
                <a:spcPts val="0"/>
              </a:spcAft>
            </a:pPr>
            <a:r>
              <a:rPr lang="ca-ES" sz="1400" dirty="0"/>
              <a:t>3,7</a:t>
            </a:r>
          </a:p>
          <a:p>
            <a:pPr fontAlgn="auto">
              <a:lnSpc>
                <a:spcPct val="150000"/>
              </a:lnSpc>
              <a:spcAft>
                <a:spcPts val="0"/>
              </a:spcAft>
            </a:pPr>
            <a:r>
              <a:rPr lang="ca-ES" sz="1400" dirty="0"/>
              <a:t>3,3</a:t>
            </a:r>
          </a:p>
          <a:p>
            <a:pPr fontAlgn="auto">
              <a:lnSpc>
                <a:spcPct val="150000"/>
              </a:lnSpc>
              <a:spcAft>
                <a:spcPts val="0"/>
              </a:spcAft>
            </a:pPr>
            <a:r>
              <a:rPr lang="ca-ES" sz="1400" dirty="0"/>
              <a:t>3,1</a:t>
            </a:r>
          </a:p>
          <a:p>
            <a:pPr fontAlgn="auto">
              <a:lnSpc>
                <a:spcPct val="150000"/>
              </a:lnSpc>
              <a:spcAft>
                <a:spcPts val="0"/>
              </a:spcAft>
            </a:pPr>
            <a:r>
              <a:rPr lang="ca-ES" sz="1400" dirty="0"/>
              <a:t>2,7</a:t>
            </a:r>
          </a:p>
          <a:p>
            <a:pPr fontAlgn="auto">
              <a:lnSpc>
                <a:spcPct val="150000"/>
              </a:lnSpc>
              <a:spcAft>
                <a:spcPts val="0"/>
              </a:spcAft>
            </a:pPr>
            <a:r>
              <a:rPr lang="ca-ES" sz="1400" dirty="0"/>
              <a:t>2,3</a:t>
            </a:r>
          </a:p>
          <a:p>
            <a:pPr fontAlgn="auto">
              <a:lnSpc>
                <a:spcPct val="150000"/>
              </a:lnSpc>
              <a:spcAft>
                <a:spcPts val="0"/>
              </a:spcAft>
            </a:pPr>
            <a:r>
              <a:rPr lang="ca-ES" sz="1400" dirty="0"/>
              <a:t>2,3</a:t>
            </a:r>
          </a:p>
          <a:p>
            <a:pPr fontAlgn="auto">
              <a:lnSpc>
                <a:spcPct val="150000"/>
              </a:lnSpc>
              <a:spcAft>
                <a:spcPts val="0"/>
              </a:spcAft>
            </a:pPr>
            <a:r>
              <a:rPr lang="ca-ES" sz="1400" dirty="0"/>
              <a:t>2,1</a:t>
            </a:r>
          </a:p>
          <a:p>
            <a:pPr fontAlgn="auto">
              <a:lnSpc>
                <a:spcPct val="150000"/>
              </a:lnSpc>
              <a:spcAft>
                <a:spcPts val="0"/>
              </a:spcAft>
            </a:pPr>
            <a:endParaRPr lang="ca-ES" sz="1400" dirty="0"/>
          </a:p>
          <a:p>
            <a:pPr fontAlgn="auto">
              <a:lnSpc>
                <a:spcPct val="150000"/>
              </a:lnSpc>
              <a:spcAft>
                <a:spcPts val="0"/>
              </a:spcAft>
            </a:pPr>
            <a:endParaRPr lang="ca-ES" sz="1400" dirty="0"/>
          </a:p>
          <a:p>
            <a:pPr marL="285750" indent="-285750" fontAlgn="auto">
              <a:lnSpc>
                <a:spcPct val="150000"/>
              </a:lnSpc>
              <a:spcAft>
                <a:spcPts val="0"/>
              </a:spcAft>
              <a:buFont typeface="Arial" panose="020B0604020202020204" pitchFamily="34" charset="0"/>
              <a:buChar char="•"/>
            </a:pPr>
            <a:endParaRPr lang="ca-ES" sz="1400" dirty="0"/>
          </a:p>
          <a:p>
            <a:pPr fontAlgn="auto">
              <a:lnSpc>
                <a:spcPct val="150000"/>
              </a:lnSpc>
              <a:spcAft>
                <a:spcPts val="0"/>
              </a:spcAft>
            </a:pPr>
            <a:endParaRPr lang="ca-ES" sz="1400" dirty="0"/>
          </a:p>
        </p:txBody>
      </p:sp>
    </p:spTree>
    <p:extLst>
      <p:ext uri="{BB962C8B-B14F-4D97-AF65-F5344CB8AC3E}">
        <p14:creationId xmlns:p14="http://schemas.microsoft.com/office/powerpoint/2010/main" val="1304034141"/>
      </p:ext>
    </p:extLst>
  </p:cSld>
  <p:clrMapOvr>
    <a:masterClrMapping/>
  </p:clrMapOvr>
</p:sld>
</file>

<file path=ppt/theme/theme1.xml><?xml version="1.0" encoding="utf-8"?>
<a:theme xmlns:a="http://schemas.openxmlformats.org/drawingml/2006/main" name="01_Portades i Contraportades">
  <a:themeElements>
    <a:clrScheme name="PEMB Barcelona Demà">
      <a:dk1>
        <a:sysClr val="windowText" lastClr="000000"/>
      </a:dk1>
      <a:lt1>
        <a:sysClr val="window" lastClr="FFFFFF"/>
      </a:lt1>
      <a:dk2>
        <a:srgbClr val="5A36CE"/>
      </a:dk2>
      <a:lt2>
        <a:srgbClr val="FFFFFF"/>
      </a:lt2>
      <a:accent1>
        <a:srgbClr val="5A36CE"/>
      </a:accent1>
      <a:accent2>
        <a:srgbClr val="00D378"/>
      </a:accent2>
      <a:accent3>
        <a:srgbClr val="FF3C5A"/>
      </a:accent3>
      <a:accent4>
        <a:srgbClr val="FFD232"/>
      </a:accent4>
      <a:accent5>
        <a:srgbClr val="46DCFF"/>
      </a:accent5>
      <a:accent6>
        <a:srgbClr val="00825A"/>
      </a:accent6>
      <a:hlink>
        <a:srgbClr val="9C86E1"/>
      </a:hlink>
      <a:folHlink>
        <a:srgbClr val="00D3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892F707E-8685-4B14-AD81-8FD630BDB7CF}" vid="{B2796138-D9E0-4B76-9F65-CC66F2B99088}"/>
    </a:ext>
  </a:extLst>
</a:theme>
</file>

<file path=ppt/theme/theme2.xml><?xml version="1.0" encoding="utf-8"?>
<a:theme xmlns:a="http://schemas.openxmlformats.org/drawingml/2006/main" name="02_Interior Bàsiques">
  <a:themeElements>
    <a:clrScheme name="PEMB Intern 1">
      <a:dk1>
        <a:sysClr val="windowText" lastClr="000000"/>
      </a:dk1>
      <a:lt1>
        <a:sysClr val="window" lastClr="FFFFFF"/>
      </a:lt1>
      <a:dk2>
        <a:srgbClr val="5A36CE"/>
      </a:dk2>
      <a:lt2>
        <a:srgbClr val="FFFFFF"/>
      </a:lt2>
      <a:accent1>
        <a:srgbClr val="5A36CE"/>
      </a:accent1>
      <a:accent2>
        <a:srgbClr val="00D378"/>
      </a:accent2>
      <a:accent3>
        <a:srgbClr val="FF3C5A"/>
      </a:accent3>
      <a:accent4>
        <a:srgbClr val="FFD232"/>
      </a:accent4>
      <a:accent5>
        <a:srgbClr val="46DCFF"/>
      </a:accent5>
      <a:accent6>
        <a:srgbClr val="00825A"/>
      </a:accent6>
      <a:hlink>
        <a:srgbClr val="5A36CE"/>
      </a:hlink>
      <a:folHlink>
        <a:srgbClr val="00D3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892F707E-8685-4B14-AD81-8FD630BDB7CF}" vid="{B3CBCFA5-3C49-43C3-8449-904D7F0C5D37}"/>
    </a:ext>
  </a:extLst>
</a:theme>
</file>

<file path=ppt/theme/theme3.xml><?xml version="1.0" encoding="utf-8"?>
<a:theme xmlns:a="http://schemas.openxmlformats.org/drawingml/2006/main" name="03_Int Apartats Verd">
  <a:themeElements>
    <a:clrScheme name="PEMB Intern 1">
      <a:dk1>
        <a:sysClr val="windowText" lastClr="000000"/>
      </a:dk1>
      <a:lt1>
        <a:sysClr val="window" lastClr="FFFFFF"/>
      </a:lt1>
      <a:dk2>
        <a:srgbClr val="5A36CE"/>
      </a:dk2>
      <a:lt2>
        <a:srgbClr val="FFFFFF"/>
      </a:lt2>
      <a:accent1>
        <a:srgbClr val="5A36CE"/>
      </a:accent1>
      <a:accent2>
        <a:srgbClr val="00D378"/>
      </a:accent2>
      <a:accent3>
        <a:srgbClr val="FF3C5A"/>
      </a:accent3>
      <a:accent4>
        <a:srgbClr val="FFD232"/>
      </a:accent4>
      <a:accent5>
        <a:srgbClr val="46DCFF"/>
      </a:accent5>
      <a:accent6>
        <a:srgbClr val="00825A"/>
      </a:accent6>
      <a:hlink>
        <a:srgbClr val="5A36CE"/>
      </a:hlink>
      <a:folHlink>
        <a:srgbClr val="00D3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892F707E-8685-4B14-AD81-8FD630BDB7CF}" vid="{7A3CCDD8-C761-41E3-8C1A-9B744F98C417}"/>
    </a:ext>
  </a:extLst>
</a:theme>
</file>

<file path=ppt/theme/theme4.xml><?xml version="1.0" encoding="utf-8"?>
<a:theme xmlns:a="http://schemas.openxmlformats.org/drawingml/2006/main" name="04_Int Apartats Blau">
  <a:themeElements>
    <a:clrScheme name="PEMB Intern 1">
      <a:dk1>
        <a:sysClr val="windowText" lastClr="000000"/>
      </a:dk1>
      <a:lt1>
        <a:sysClr val="window" lastClr="FFFFFF"/>
      </a:lt1>
      <a:dk2>
        <a:srgbClr val="5A36CE"/>
      </a:dk2>
      <a:lt2>
        <a:srgbClr val="FFFFFF"/>
      </a:lt2>
      <a:accent1>
        <a:srgbClr val="5A36CE"/>
      </a:accent1>
      <a:accent2>
        <a:srgbClr val="00D378"/>
      </a:accent2>
      <a:accent3>
        <a:srgbClr val="FF3C5A"/>
      </a:accent3>
      <a:accent4>
        <a:srgbClr val="FFD232"/>
      </a:accent4>
      <a:accent5>
        <a:srgbClr val="46DCFF"/>
      </a:accent5>
      <a:accent6>
        <a:srgbClr val="00825A"/>
      </a:accent6>
      <a:hlink>
        <a:srgbClr val="5A36CE"/>
      </a:hlink>
      <a:folHlink>
        <a:srgbClr val="00D3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892F707E-8685-4B14-AD81-8FD630BDB7CF}" vid="{84603807-D065-4C74-9D82-B136D5393E29}"/>
    </a:ext>
  </a:extLst>
</a:theme>
</file>

<file path=ppt/theme/theme5.xml><?xml version="1.0" encoding="utf-8"?>
<a:theme xmlns:a="http://schemas.openxmlformats.org/drawingml/2006/main" name="03_Int Separació Blau">
  <a:themeElements>
    <a:clrScheme name="PEMB Intern 1">
      <a:dk1>
        <a:sysClr val="windowText" lastClr="000000"/>
      </a:dk1>
      <a:lt1>
        <a:sysClr val="window" lastClr="FFFFFF"/>
      </a:lt1>
      <a:dk2>
        <a:srgbClr val="5A36CE"/>
      </a:dk2>
      <a:lt2>
        <a:srgbClr val="FFFFFF"/>
      </a:lt2>
      <a:accent1>
        <a:srgbClr val="5A36CE"/>
      </a:accent1>
      <a:accent2>
        <a:srgbClr val="00D378"/>
      </a:accent2>
      <a:accent3>
        <a:srgbClr val="FF3C5A"/>
      </a:accent3>
      <a:accent4>
        <a:srgbClr val="FFD232"/>
      </a:accent4>
      <a:accent5>
        <a:srgbClr val="46DCFF"/>
      </a:accent5>
      <a:accent6>
        <a:srgbClr val="00825A"/>
      </a:accent6>
      <a:hlink>
        <a:srgbClr val="5A36CE"/>
      </a:hlink>
      <a:folHlink>
        <a:srgbClr val="00D3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892F707E-8685-4B14-AD81-8FD630BDB7CF}" vid="{E0480DF5-6C5C-41B7-9EB8-54DD801CC2AC}"/>
    </a:ext>
  </a:extLst>
</a:theme>
</file>

<file path=ppt/theme/theme6.xml><?xml version="1.0" encoding="utf-8"?>
<a:theme xmlns:a="http://schemas.openxmlformats.org/drawingml/2006/main" name="04_Int Separació verd">
  <a:themeElements>
    <a:clrScheme name="PEMB Intern 1">
      <a:dk1>
        <a:sysClr val="windowText" lastClr="000000"/>
      </a:dk1>
      <a:lt1>
        <a:sysClr val="window" lastClr="FFFFFF"/>
      </a:lt1>
      <a:dk2>
        <a:srgbClr val="5A36CE"/>
      </a:dk2>
      <a:lt2>
        <a:srgbClr val="FFFFFF"/>
      </a:lt2>
      <a:accent1>
        <a:srgbClr val="5A36CE"/>
      </a:accent1>
      <a:accent2>
        <a:srgbClr val="00D378"/>
      </a:accent2>
      <a:accent3>
        <a:srgbClr val="FF3C5A"/>
      </a:accent3>
      <a:accent4>
        <a:srgbClr val="FFD232"/>
      </a:accent4>
      <a:accent5>
        <a:srgbClr val="46DCFF"/>
      </a:accent5>
      <a:accent6>
        <a:srgbClr val="00825A"/>
      </a:accent6>
      <a:hlink>
        <a:srgbClr val="5A36CE"/>
      </a:hlink>
      <a:folHlink>
        <a:srgbClr val="00D37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2" id="{892F707E-8685-4B14-AD81-8FD630BDB7CF}" vid="{82B4673D-FFF7-456C-9CC4-9FB020AA3121}"/>
    </a:ext>
  </a:extLst>
</a:theme>
</file>

<file path=ppt/theme/theme7.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ema de l'Office">
  <a:themeElements>
    <a:clrScheme name="Ofici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ci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B52B8D18AF5A4AB18C82FC0A0DB404" ma:contentTypeVersion="18" ma:contentTypeDescription="Crea un document nou" ma:contentTypeScope="" ma:versionID="58a35af0270ece8b9e497203eb388bd5">
  <xsd:schema xmlns:xsd="http://www.w3.org/2001/XMLSchema" xmlns:xs="http://www.w3.org/2001/XMLSchema" xmlns:p="http://schemas.microsoft.com/office/2006/metadata/properties" xmlns:ns2="d191dc97-5025-45dd-9aa0-0224c40ad70e" xmlns:ns3="bdaa87d3-f48e-40cc-894a-9d52076a5855" targetNamespace="http://schemas.microsoft.com/office/2006/metadata/properties" ma:root="true" ma:fieldsID="e91955558c56c5ca64ee5691f86c735e" ns2:_="" ns3:_="">
    <xsd:import namespace="d191dc97-5025-45dd-9aa0-0224c40ad70e"/>
    <xsd:import namespace="bdaa87d3-f48e-40cc-894a-9d52076a585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91dc97-5025-45dd-9aa0-0224c40ad7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Etiquetes de la imatge" ma:readOnly="false" ma:fieldId="{5cf76f15-5ced-4ddc-b409-7134ff3c332f}" ma:taxonomyMulti="true" ma:sspId="062aa127-81f7-4587-b3fe-72b1d0b715bc"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aa87d3-f48e-40cc-894a-9d52076a5855" elementFormDefault="qualified">
    <xsd:import namespace="http://schemas.microsoft.com/office/2006/documentManagement/types"/>
    <xsd:import namespace="http://schemas.microsoft.com/office/infopath/2007/PartnerControls"/>
    <xsd:element name="SharedWithUsers" ma:index="11"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 compartit amb detalls" ma:internalName="SharedWithDetails" ma:readOnly="true">
      <xsd:simpleType>
        <xsd:restriction base="dms:Note">
          <xsd:maxLength value="255"/>
        </xsd:restriction>
      </xsd:simpleType>
    </xsd:element>
    <xsd:element name="TaxCatchAll" ma:index="21" nillable="true" ma:displayName="Taxonomy Catch All Column" ma:hidden="true" ma:list="{cfb491da-0617-482c-a325-d668cfe5cf87}" ma:internalName="TaxCatchAll" ma:showField="CatchAllData" ma:web="bdaa87d3-f48e-40cc-894a-9d52076a585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bdaa87d3-f48e-40cc-894a-9d52076a5855" xsi:nil="true"/>
    <lcf76f155ced4ddcb4097134ff3c332f xmlns="d191dc97-5025-45dd-9aa0-0224c40ad70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4C1969F-E81A-471F-8C70-A3F900583F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91dc97-5025-45dd-9aa0-0224c40ad70e"/>
    <ds:schemaRef ds:uri="bdaa87d3-f48e-40cc-894a-9d52076a58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26FB2E-7B56-4572-A518-16D641B43C3D}">
  <ds:schemaRefs>
    <ds:schemaRef ds:uri="http://schemas.microsoft.com/sharepoint/v3/contenttype/forms"/>
  </ds:schemaRefs>
</ds:datastoreItem>
</file>

<file path=customXml/itemProps3.xml><?xml version="1.0" encoding="utf-8"?>
<ds:datastoreItem xmlns:ds="http://schemas.openxmlformats.org/officeDocument/2006/customXml" ds:itemID="{C242EFEF-EDE8-475F-B46F-7193405AB29E}">
  <ds:schemaRefs>
    <ds:schemaRef ds:uri="315e1175-1e82-4e96-8f2e-a0ba0bb7ac11"/>
    <ds:schemaRef ds:uri="91f67681-e046-4b31-85ce-3c8dd5f98211"/>
    <ds:schemaRef ds:uri="http://schemas.microsoft.com/office/2006/metadata/properties"/>
    <ds:schemaRef ds:uri="http://schemas.microsoft.com/office/infopath/2007/PartnerControls"/>
    <ds:schemaRef ds:uri="bdaa87d3-f48e-40cc-894a-9d52076a5855"/>
    <ds:schemaRef ds:uri="d191dc97-5025-45dd-9aa0-0224c40ad70e"/>
  </ds:schemaRefs>
</ds:datastoreItem>
</file>

<file path=docProps/app.xml><?xml version="1.0" encoding="utf-8"?>
<Properties xmlns="http://schemas.openxmlformats.org/officeDocument/2006/extended-properties" xmlns:vt="http://schemas.openxmlformats.org/officeDocument/2006/docPropsVTypes">
  <Template>Plantilla PPT verd i lila</Template>
  <TotalTime>377</TotalTime>
  <Words>2547</Words>
  <Application>Microsoft Office PowerPoint</Application>
  <PresentationFormat>Pantalla panoràmica</PresentationFormat>
  <Paragraphs>275</Paragraphs>
  <Slides>31</Slides>
  <Notes>13</Notes>
  <HiddenSlides>0</HiddenSlides>
  <MMClips>0</MMClips>
  <ScaleCrop>false</ScaleCrop>
  <HeadingPairs>
    <vt:vector size="6" baseType="variant">
      <vt:variant>
        <vt:lpstr>Tipus de lletra utilitzats</vt:lpstr>
      </vt:variant>
      <vt:variant>
        <vt:i4>4</vt:i4>
      </vt:variant>
      <vt:variant>
        <vt:lpstr>Tema</vt:lpstr>
      </vt:variant>
      <vt:variant>
        <vt:i4>6</vt:i4>
      </vt:variant>
      <vt:variant>
        <vt:lpstr>Títols de les diapositives</vt:lpstr>
      </vt:variant>
      <vt:variant>
        <vt:i4>31</vt:i4>
      </vt:variant>
    </vt:vector>
  </HeadingPairs>
  <TitlesOfParts>
    <vt:vector size="41" baseType="lpstr">
      <vt:lpstr>Arial</vt:lpstr>
      <vt:lpstr>Calibri</vt:lpstr>
      <vt:lpstr>Calibri Light</vt:lpstr>
      <vt:lpstr>Wingdings</vt:lpstr>
      <vt:lpstr>01_Portades i Contraportades</vt:lpstr>
      <vt:lpstr>02_Interior Bàsiques</vt:lpstr>
      <vt:lpstr>03_Int Apartats Verd</vt:lpstr>
      <vt:lpstr>04_Int Apartats Blau</vt:lpstr>
      <vt:lpstr>03_Int Separació Blau</vt:lpstr>
      <vt:lpstr>04_Int Separació verd</vt:lpstr>
      <vt:lpstr>Diagnosi de les borses de mediació de lloguer social a l’RMB</vt:lpstr>
      <vt:lpstr>Objectiu de l’anàlisi</vt:lpstr>
      <vt:lpstr>Presentació del PowerPoint</vt:lpstr>
      <vt:lpstr>Principals resultats</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Conclusions</vt:lpstr>
      <vt:lpstr>Presentació del PowerPoint</vt:lpstr>
      <vt:lpstr>Presentació del PowerPoint</vt:lpstr>
      <vt:lpstr>Presentació del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Luisa Pinto</dc:creator>
  <cp:lastModifiedBy>Luisa Pinto</cp:lastModifiedBy>
  <cp:revision>3</cp:revision>
  <cp:lastPrinted>2020-10-20T11:50:22Z</cp:lastPrinted>
  <dcterms:created xsi:type="dcterms:W3CDTF">2024-12-18T17:01:31Z</dcterms:created>
  <dcterms:modified xsi:type="dcterms:W3CDTF">2025-01-21T12:11:31Z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0x01010085B52B8D18AF5A4AB18C82FC0A0DB404</vt:lpwstr>
  </property>
</Properties>
</file>